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1" r:id="rId3"/>
    <p:sldMasterId id="2147483653" r:id="rId4"/>
  </p:sldMasterIdLst>
  <p:notesMasterIdLst>
    <p:notesMasterId r:id="rId12"/>
  </p:notesMasterIdLst>
  <p:sldIdLst>
    <p:sldId id="256" r:id="rId5"/>
    <p:sldId id="271" r:id="rId6"/>
    <p:sldId id="272" r:id="rId7"/>
    <p:sldId id="273" r:id="rId8"/>
    <p:sldId id="274" r:id="rId9"/>
    <p:sldId id="275" r:id="rId10"/>
    <p:sldId id="276"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DC"/>
    <a:srgbClr val="0099FF"/>
    <a:srgbClr val="0066FF"/>
    <a:srgbClr val="66CCFF"/>
    <a:srgbClr val="00FF00"/>
    <a:srgbClr val="9900CC"/>
    <a:srgbClr val="467F01"/>
    <a:srgbClr val="8000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089" autoAdjust="0"/>
  </p:normalViewPr>
  <p:slideViewPr>
    <p:cSldViewPr>
      <p:cViewPr varScale="1">
        <p:scale>
          <a:sx n="53" d="100"/>
          <a:sy n="53" d="100"/>
        </p:scale>
        <p:origin x="167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99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FC80C47-033A-40DA-AABC-0F7DDF895DAB}" type="slidenum">
              <a:rPr lang="en-US" altLang="en-US"/>
              <a:pPr>
                <a:defRPr/>
              </a:pPr>
              <a:t>‹#›</a:t>
            </a:fld>
            <a:endParaRPr lang="en-US" altLang="en-US"/>
          </a:p>
        </p:txBody>
      </p:sp>
    </p:spTree>
    <p:extLst>
      <p:ext uri="{BB962C8B-B14F-4D97-AF65-F5344CB8AC3E}">
        <p14:creationId xmlns:p14="http://schemas.microsoft.com/office/powerpoint/2010/main" val="34995665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80000"/>
              </a:lnSpc>
              <a:spcBef>
                <a:spcPct val="30000"/>
              </a:spcBef>
              <a:spcAft>
                <a:spcPct val="0"/>
              </a:spcAft>
              <a:buClrTx/>
              <a:buSzTx/>
              <a:buFontTx/>
              <a:buNone/>
              <a:tabLst/>
              <a:defRPr/>
            </a:pPr>
            <a:r>
              <a:rPr lang="en-US" altLang="en-US" b="1" dirty="0" smtClean="0">
                <a:latin typeface="Century Gothic" panose="020B0502020202020204" pitchFamily="34" charset="0"/>
              </a:rPr>
              <a:t>Fresh fruit </a:t>
            </a:r>
            <a:r>
              <a:rPr lang="en-US" altLang="en-US" dirty="0" smtClean="0">
                <a:latin typeface="Century Gothic" panose="020B0502020202020204" pitchFamily="34" charset="0"/>
              </a:rPr>
              <a:t>= Chile's TOP exported good</a:t>
            </a:r>
          </a:p>
          <a:p>
            <a:pPr eaLnBrk="1" hangingPunct="1">
              <a:lnSpc>
                <a:spcPct val="80000"/>
              </a:lnSpc>
            </a:pPr>
            <a:r>
              <a:rPr lang="en-US" altLang="en-US" sz="1200" dirty="0" smtClean="0">
                <a:latin typeface="Chiller" panose="04020404031007020602" pitchFamily="82" charset="0"/>
              </a:rPr>
              <a:t>Chile emerges as major supplier of fresh fruit to world market due to ample natural resources, consumer demand for fresh fruit during winter season in U.S. and Europe, and incentives in agricultural policies of Chilean government, encouraging trend toward diversification of exports and development of nontraditional crops - U.S. Dept. of Agriculture, Economic Research Service Report </a:t>
            </a:r>
          </a:p>
          <a:p>
            <a:pPr eaLnBrk="1" hangingPunct="1">
              <a:lnSpc>
                <a:spcPct val="80000"/>
              </a:lnSpc>
            </a:pPr>
            <a:endParaRPr lang="en-US" altLang="en-US" sz="1200" dirty="0" smtClean="0">
              <a:latin typeface="Chiller" panose="04020404031007020602" pitchFamily="82" charset="0"/>
            </a:endParaRPr>
          </a:p>
          <a:p>
            <a:pPr eaLnBrk="1" hangingPunct="1">
              <a:lnSpc>
                <a:spcPct val="80000"/>
              </a:lnSpc>
            </a:pPr>
            <a:r>
              <a:rPr lang="en-US" altLang="en-US" dirty="0" smtClean="0">
                <a:latin typeface="Century Gothic" panose="020B0502020202020204" pitchFamily="34" charset="0"/>
              </a:rPr>
              <a:t>Chile = </a:t>
            </a:r>
            <a:r>
              <a:rPr lang="en-US" altLang="en-US" u="sng" dirty="0" smtClean="0">
                <a:latin typeface="Century Gothic" panose="020B0502020202020204" pitchFamily="34" charset="0"/>
              </a:rPr>
              <a:t>free market economy</a:t>
            </a:r>
            <a:endParaRPr lang="en-US" altLang="en-US" sz="1200" dirty="0" smtClean="0">
              <a:latin typeface="Chiller" panose="04020404031007020602" pitchFamily="82" charset="0"/>
            </a:endParaRPr>
          </a:p>
          <a:p>
            <a:pPr eaLnBrk="1" hangingPunct="1">
              <a:lnSpc>
                <a:spcPct val="80000"/>
              </a:lnSpc>
            </a:pPr>
            <a:r>
              <a:rPr lang="en-US" altLang="en-US" sz="1200" dirty="0" smtClean="0">
                <a:latin typeface="Chiller" panose="04020404031007020602" pitchFamily="82" charset="0"/>
              </a:rPr>
              <a:t>Chile is among the developing economies taking advantage of these trends, pursuing a free market economy. This has allowed for diversification through the expansion of fruit production for export, especially to the U.S. and Western Europe. Chile has successfully diversified its agricultural sector to the extent that it is now a major fruit exporting nation. Many countries view Chile's diversification of agriculture as a model to be followed. </a:t>
            </a:r>
          </a:p>
          <a:p>
            <a:pPr eaLnBrk="1" hangingPunct="1">
              <a:lnSpc>
                <a:spcPct val="80000"/>
              </a:lnSpc>
            </a:pPr>
            <a:endParaRPr lang="en-US" altLang="en-US" sz="1200" dirty="0" smtClean="0">
              <a:latin typeface="Chiller" panose="04020404031007020602" pitchFamily="82" charset="0"/>
            </a:endParaRPr>
          </a:p>
          <a:p>
            <a:pPr marL="0" marR="0" lvl="0" indent="0" algn="l" defTabSz="914400" rtl="0" eaLnBrk="1" fontAlgn="base" latinLnBrk="0" hangingPunct="1">
              <a:lnSpc>
                <a:spcPct val="80000"/>
              </a:lnSpc>
              <a:spcBef>
                <a:spcPct val="30000"/>
              </a:spcBef>
              <a:spcAft>
                <a:spcPct val="0"/>
              </a:spcAft>
              <a:buClrTx/>
              <a:buSzTx/>
              <a:buFontTx/>
              <a:buNone/>
              <a:tabLst/>
              <a:defRPr/>
            </a:pPr>
            <a:r>
              <a:rPr lang="en-US" altLang="en-US" dirty="0" smtClean="0">
                <a:latin typeface="Century Gothic" panose="020B0502020202020204" pitchFamily="34" charset="0"/>
              </a:rPr>
              <a:t>The U.S. = </a:t>
            </a:r>
            <a:r>
              <a:rPr lang="en-US" altLang="en-US" b="1" u="sng" dirty="0" smtClean="0">
                <a:latin typeface="Century Gothic" panose="020B0502020202020204" pitchFamily="34" charset="0"/>
              </a:rPr>
              <a:t>#1 </a:t>
            </a:r>
            <a:r>
              <a:rPr lang="en-US" altLang="en-US" dirty="0" smtClean="0">
                <a:latin typeface="Century Gothic" panose="020B0502020202020204" pitchFamily="34" charset="0"/>
              </a:rPr>
              <a:t>market for Chile's fruit exports</a:t>
            </a:r>
            <a:endParaRPr lang="en-US" altLang="en-US" sz="1200" dirty="0" smtClean="0">
              <a:latin typeface="Chiller" panose="04020404031007020602" pitchFamily="82" charset="0"/>
            </a:endParaRPr>
          </a:p>
          <a:p>
            <a:pPr eaLnBrk="1" hangingPunct="1">
              <a:lnSpc>
                <a:spcPct val="80000"/>
              </a:lnSpc>
            </a:pPr>
            <a:r>
              <a:rPr lang="en-US" altLang="en-US" sz="1200" dirty="0" smtClean="0">
                <a:latin typeface="Chiller" panose="04020404031007020602" pitchFamily="82" charset="0"/>
              </a:rPr>
              <a:t>Meanwhile, the U.S. remains the largest single market for Chile's fruit exports. However, increasing demand from the EC and Central and East European countries combined may eventually surpass exports to the U.S., spurring further growth in Chile's exports. </a:t>
            </a:r>
          </a:p>
          <a:p>
            <a:pPr eaLnBrk="1" hangingPunct="1">
              <a:lnSpc>
                <a:spcPct val="80000"/>
              </a:lnSpc>
            </a:pPr>
            <a:r>
              <a:rPr lang="en-US" altLang="en-US" sz="1200" dirty="0" smtClean="0">
                <a:latin typeface="Chiller" panose="04020404031007020602" pitchFamily="82" charset="0"/>
              </a:rPr>
              <a:t>If you’ve read this far, your eyes probably hurt and you’ve been reading this tedious long-winded text instead of listening to me. I’m insulted- can’t you see I’m doing a presentation up here? Look at me! Congratulations, however, on having such good eyesight. </a:t>
            </a:r>
          </a:p>
          <a:p>
            <a:endParaRPr lang="en-CA" dirty="0"/>
          </a:p>
        </p:txBody>
      </p:sp>
      <p:sp>
        <p:nvSpPr>
          <p:cNvPr id="4" name="Slide Number Placeholder 3"/>
          <p:cNvSpPr>
            <a:spLocks noGrp="1"/>
          </p:cNvSpPr>
          <p:nvPr>
            <p:ph type="sldNum" sz="quarter" idx="10"/>
          </p:nvPr>
        </p:nvSpPr>
        <p:spPr/>
        <p:txBody>
          <a:bodyPr/>
          <a:lstStyle/>
          <a:p>
            <a:pPr>
              <a:defRPr/>
            </a:pPr>
            <a:fld id="{DFC80C47-033A-40DA-AABC-0F7DDF895DAB}" type="slidenum">
              <a:rPr lang="en-US" altLang="en-US" smtClean="0"/>
              <a:pPr>
                <a:defRPr/>
              </a:pPr>
              <a:t>2</a:t>
            </a:fld>
            <a:endParaRPr lang="en-US" altLang="en-US"/>
          </a:p>
        </p:txBody>
      </p:sp>
    </p:spTree>
    <p:extLst>
      <p:ext uri="{BB962C8B-B14F-4D97-AF65-F5344CB8AC3E}">
        <p14:creationId xmlns:p14="http://schemas.microsoft.com/office/powerpoint/2010/main" val="4085630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D07E98D-B744-4DE2-B10D-328E7498DFD7}" type="slidenum">
              <a:rPr lang="en-US" altLang="en-US"/>
              <a:pPr>
                <a:defRPr/>
              </a:pPr>
              <a:t>‹#›</a:t>
            </a:fld>
            <a:endParaRPr lang="en-US" altLang="en-US"/>
          </a:p>
        </p:txBody>
      </p:sp>
    </p:spTree>
    <p:extLst>
      <p:ext uri="{BB962C8B-B14F-4D97-AF65-F5344CB8AC3E}">
        <p14:creationId xmlns:p14="http://schemas.microsoft.com/office/powerpoint/2010/main" val="2237334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EFF45DB-6B19-415A-8273-D092F19603FC}" type="slidenum">
              <a:rPr lang="en-US" altLang="en-US"/>
              <a:pPr>
                <a:defRPr/>
              </a:pPr>
              <a:t>‹#›</a:t>
            </a:fld>
            <a:endParaRPr lang="en-US" altLang="en-US"/>
          </a:p>
        </p:txBody>
      </p:sp>
    </p:spTree>
    <p:extLst>
      <p:ext uri="{BB962C8B-B14F-4D97-AF65-F5344CB8AC3E}">
        <p14:creationId xmlns:p14="http://schemas.microsoft.com/office/powerpoint/2010/main" val="912529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DE9F43D-E131-495C-B1D5-34EDF98C7FC1}" type="slidenum">
              <a:rPr lang="en-US" altLang="en-US"/>
              <a:pPr>
                <a:defRPr/>
              </a:pPr>
              <a:t>‹#›</a:t>
            </a:fld>
            <a:endParaRPr lang="en-US" altLang="en-US"/>
          </a:p>
        </p:txBody>
      </p:sp>
    </p:spTree>
    <p:extLst>
      <p:ext uri="{BB962C8B-B14F-4D97-AF65-F5344CB8AC3E}">
        <p14:creationId xmlns:p14="http://schemas.microsoft.com/office/powerpoint/2010/main" val="1592142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0F7FB94-6D9A-44D6-B83A-B52616844257}" type="slidenum">
              <a:rPr lang="en-US" altLang="en-US"/>
              <a:pPr>
                <a:defRPr/>
              </a:pPr>
              <a:t>‹#›</a:t>
            </a:fld>
            <a:endParaRPr lang="en-US" altLang="en-US"/>
          </a:p>
        </p:txBody>
      </p:sp>
    </p:spTree>
    <p:extLst>
      <p:ext uri="{BB962C8B-B14F-4D97-AF65-F5344CB8AC3E}">
        <p14:creationId xmlns:p14="http://schemas.microsoft.com/office/powerpoint/2010/main" val="1389071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sp>
        <p:nvSpPr>
          <p:cNvPr id="17419" name="Rectangle 11"/>
          <p:cNvSpPr>
            <a:spLocks noGrp="1" noChangeArrowheads="1"/>
          </p:cNvSpPr>
          <p:nvPr>
            <p:ph type="ctrTitle"/>
          </p:nvPr>
        </p:nvSpPr>
        <p:spPr>
          <a:xfrm>
            <a:off x="2057400" y="1143000"/>
            <a:ext cx="6629400" cy="2209800"/>
          </a:xfrm>
        </p:spPr>
        <p:txBody>
          <a:bodyPr/>
          <a:lstStyle>
            <a:lvl1pPr>
              <a:defRPr sz="4800"/>
            </a:lvl1pPr>
          </a:lstStyle>
          <a:p>
            <a:pPr lvl="0"/>
            <a:r>
              <a:rPr lang="en-US" altLang="en-US" noProof="0" smtClean="0"/>
              <a:t>Click to edit Master title style</a:t>
            </a:r>
          </a:p>
        </p:txBody>
      </p:sp>
      <p:sp>
        <p:nvSpPr>
          <p:cNvPr id="1742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lt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ltLang="en-US"/>
          </a:p>
        </p:txBody>
      </p:sp>
      <p:sp>
        <p:nvSpPr>
          <p:cNvPr id="15" name="Rectangle 15"/>
          <p:cNvSpPr>
            <a:spLocks noGrp="1" noChangeArrowheads="1"/>
          </p:cNvSpPr>
          <p:nvPr>
            <p:ph type="sldNum" sz="quarter" idx="12"/>
          </p:nvPr>
        </p:nvSpPr>
        <p:spPr/>
        <p:txBody>
          <a:bodyPr/>
          <a:lstStyle>
            <a:lvl1pPr>
              <a:defRPr/>
            </a:lvl1pPr>
          </a:lstStyle>
          <a:p>
            <a:pPr>
              <a:defRPr/>
            </a:pPr>
            <a:fld id="{C8C6291D-E9AD-40E1-AC77-BF671A92F0EC}" type="slidenum">
              <a:rPr lang="en-US" altLang="en-US"/>
              <a:pPr>
                <a:defRPr/>
              </a:pPr>
              <a:t>‹#›</a:t>
            </a:fld>
            <a:endParaRPr lang="en-US" altLang="en-US"/>
          </a:p>
        </p:txBody>
      </p:sp>
    </p:spTree>
    <p:extLst>
      <p:ext uri="{BB962C8B-B14F-4D97-AF65-F5344CB8AC3E}">
        <p14:creationId xmlns:p14="http://schemas.microsoft.com/office/powerpoint/2010/main" val="3458776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877EBD6F-442E-4E1F-BE71-B35A4FD13804}" type="slidenum">
              <a:rPr lang="en-US" altLang="en-US"/>
              <a:pPr>
                <a:defRPr/>
              </a:pPr>
              <a:t>‹#›</a:t>
            </a:fld>
            <a:endParaRPr lang="en-US" altLang="en-US"/>
          </a:p>
        </p:txBody>
      </p:sp>
    </p:spTree>
    <p:extLst>
      <p:ext uri="{BB962C8B-B14F-4D97-AF65-F5344CB8AC3E}">
        <p14:creationId xmlns:p14="http://schemas.microsoft.com/office/powerpoint/2010/main" val="2099559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A3F48BB0-2024-40DE-9105-F105A9B88F72}" type="slidenum">
              <a:rPr lang="en-US" altLang="en-US"/>
              <a:pPr>
                <a:defRPr/>
              </a:pPr>
              <a:t>‹#›</a:t>
            </a:fld>
            <a:endParaRPr lang="en-US" altLang="en-US"/>
          </a:p>
        </p:txBody>
      </p:sp>
    </p:spTree>
    <p:extLst>
      <p:ext uri="{BB962C8B-B14F-4D97-AF65-F5344CB8AC3E}">
        <p14:creationId xmlns:p14="http://schemas.microsoft.com/office/powerpoint/2010/main" val="161130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98E9C953-2618-4CDB-9470-45F8FFD5A308}" type="slidenum">
              <a:rPr lang="en-US" altLang="en-US"/>
              <a:pPr>
                <a:defRPr/>
              </a:pPr>
              <a:t>‹#›</a:t>
            </a:fld>
            <a:endParaRPr lang="en-US" altLang="en-US"/>
          </a:p>
        </p:txBody>
      </p:sp>
    </p:spTree>
    <p:extLst>
      <p:ext uri="{BB962C8B-B14F-4D97-AF65-F5344CB8AC3E}">
        <p14:creationId xmlns:p14="http://schemas.microsoft.com/office/powerpoint/2010/main" val="3642879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1"/>
          <p:cNvSpPr>
            <a:spLocks noGrp="1" noChangeArrowheads="1"/>
          </p:cNvSpPr>
          <p:nvPr>
            <p:ph type="sldNum" sz="quarter" idx="12"/>
          </p:nvPr>
        </p:nvSpPr>
        <p:spPr>
          <a:ln/>
        </p:spPr>
        <p:txBody>
          <a:bodyPr/>
          <a:lstStyle>
            <a:lvl1pPr>
              <a:defRPr/>
            </a:lvl1pPr>
          </a:lstStyle>
          <a:p>
            <a:pPr>
              <a:defRPr/>
            </a:pPr>
            <a:fld id="{C23E2393-5D88-499B-9A3C-688099E28D1F}" type="slidenum">
              <a:rPr lang="en-US" altLang="en-US"/>
              <a:pPr>
                <a:defRPr/>
              </a:pPr>
              <a:t>‹#›</a:t>
            </a:fld>
            <a:endParaRPr lang="en-US" altLang="en-US"/>
          </a:p>
        </p:txBody>
      </p:sp>
    </p:spTree>
    <p:extLst>
      <p:ext uri="{BB962C8B-B14F-4D97-AF65-F5344CB8AC3E}">
        <p14:creationId xmlns:p14="http://schemas.microsoft.com/office/powerpoint/2010/main" val="20890881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1"/>
          <p:cNvSpPr>
            <a:spLocks noGrp="1" noChangeArrowheads="1"/>
          </p:cNvSpPr>
          <p:nvPr>
            <p:ph type="sldNum" sz="quarter" idx="12"/>
          </p:nvPr>
        </p:nvSpPr>
        <p:spPr>
          <a:ln/>
        </p:spPr>
        <p:txBody>
          <a:bodyPr/>
          <a:lstStyle>
            <a:lvl1pPr>
              <a:defRPr/>
            </a:lvl1pPr>
          </a:lstStyle>
          <a:p>
            <a:pPr>
              <a:defRPr/>
            </a:pPr>
            <a:fld id="{778EBF59-00DB-46D1-9C68-051B4C65A92B}" type="slidenum">
              <a:rPr lang="en-US" altLang="en-US"/>
              <a:pPr>
                <a:defRPr/>
              </a:pPr>
              <a:t>‹#›</a:t>
            </a:fld>
            <a:endParaRPr lang="en-US" altLang="en-US"/>
          </a:p>
        </p:txBody>
      </p:sp>
    </p:spTree>
    <p:extLst>
      <p:ext uri="{BB962C8B-B14F-4D97-AF65-F5344CB8AC3E}">
        <p14:creationId xmlns:p14="http://schemas.microsoft.com/office/powerpoint/2010/main" val="42647073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1"/>
          <p:cNvSpPr>
            <a:spLocks noGrp="1" noChangeArrowheads="1"/>
          </p:cNvSpPr>
          <p:nvPr>
            <p:ph type="sldNum" sz="quarter" idx="12"/>
          </p:nvPr>
        </p:nvSpPr>
        <p:spPr>
          <a:ln/>
        </p:spPr>
        <p:txBody>
          <a:bodyPr/>
          <a:lstStyle>
            <a:lvl1pPr>
              <a:defRPr/>
            </a:lvl1pPr>
          </a:lstStyle>
          <a:p>
            <a:pPr>
              <a:defRPr/>
            </a:pPr>
            <a:fld id="{986922BF-73B2-4357-952D-181BA1BBA05A}" type="slidenum">
              <a:rPr lang="en-US" altLang="en-US"/>
              <a:pPr>
                <a:defRPr/>
              </a:pPr>
              <a:t>‹#›</a:t>
            </a:fld>
            <a:endParaRPr lang="en-US" altLang="en-US"/>
          </a:p>
        </p:txBody>
      </p:sp>
    </p:spTree>
    <p:extLst>
      <p:ext uri="{BB962C8B-B14F-4D97-AF65-F5344CB8AC3E}">
        <p14:creationId xmlns:p14="http://schemas.microsoft.com/office/powerpoint/2010/main" val="262135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4C3DBFD-1030-437B-981D-4B921DE60A44}" type="slidenum">
              <a:rPr lang="en-US" altLang="en-US"/>
              <a:pPr>
                <a:defRPr/>
              </a:pPr>
              <a:t>‹#›</a:t>
            </a:fld>
            <a:endParaRPr lang="en-US" altLang="en-US"/>
          </a:p>
        </p:txBody>
      </p:sp>
    </p:spTree>
    <p:extLst>
      <p:ext uri="{BB962C8B-B14F-4D97-AF65-F5344CB8AC3E}">
        <p14:creationId xmlns:p14="http://schemas.microsoft.com/office/powerpoint/2010/main" val="22532269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B5CA86C3-0BBD-4F49-80A3-4605AE58FF5B}" type="slidenum">
              <a:rPr lang="en-US" altLang="en-US"/>
              <a:pPr>
                <a:defRPr/>
              </a:pPr>
              <a:t>‹#›</a:t>
            </a:fld>
            <a:endParaRPr lang="en-US" altLang="en-US"/>
          </a:p>
        </p:txBody>
      </p:sp>
    </p:spTree>
    <p:extLst>
      <p:ext uri="{BB962C8B-B14F-4D97-AF65-F5344CB8AC3E}">
        <p14:creationId xmlns:p14="http://schemas.microsoft.com/office/powerpoint/2010/main" val="3459923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37927758-E0B2-45FF-9F42-99E7F16A24EC}" type="slidenum">
              <a:rPr lang="en-US" altLang="en-US"/>
              <a:pPr>
                <a:defRPr/>
              </a:pPr>
              <a:t>‹#›</a:t>
            </a:fld>
            <a:endParaRPr lang="en-US" altLang="en-US"/>
          </a:p>
        </p:txBody>
      </p:sp>
    </p:spTree>
    <p:extLst>
      <p:ext uri="{BB962C8B-B14F-4D97-AF65-F5344CB8AC3E}">
        <p14:creationId xmlns:p14="http://schemas.microsoft.com/office/powerpoint/2010/main" val="35731947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77716444-B6DB-42B6-BF62-9CA9EDCA820E}" type="slidenum">
              <a:rPr lang="en-US" altLang="en-US"/>
              <a:pPr>
                <a:defRPr/>
              </a:pPr>
              <a:t>‹#›</a:t>
            </a:fld>
            <a:endParaRPr lang="en-US" altLang="en-US"/>
          </a:p>
        </p:txBody>
      </p:sp>
    </p:spTree>
    <p:extLst>
      <p:ext uri="{BB962C8B-B14F-4D97-AF65-F5344CB8AC3E}">
        <p14:creationId xmlns:p14="http://schemas.microsoft.com/office/powerpoint/2010/main" val="41868068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D5CFE9F3-7FDE-4FAB-8ADF-6CEF27E4AC1D}" type="slidenum">
              <a:rPr lang="en-US" altLang="en-US"/>
              <a:pPr>
                <a:defRPr/>
              </a:pPr>
              <a:t>‹#›</a:t>
            </a:fld>
            <a:endParaRPr lang="en-US" altLang="en-US"/>
          </a:p>
        </p:txBody>
      </p:sp>
    </p:spTree>
    <p:extLst>
      <p:ext uri="{BB962C8B-B14F-4D97-AF65-F5344CB8AC3E}">
        <p14:creationId xmlns:p14="http://schemas.microsoft.com/office/powerpoint/2010/main" val="29132664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gd name="T0" fmla="*/ 2786 w 2780"/>
                <a:gd name="T1" fmla="*/ 18 h 953"/>
                <a:gd name="T2" fmla="*/ 2696 w 2780"/>
                <a:gd name="T3" fmla="*/ 24 h 953"/>
                <a:gd name="T4" fmla="*/ 2629 w 2780"/>
                <a:gd name="T5" fmla="*/ 102 h 953"/>
                <a:gd name="T6" fmla="*/ 2527 w 2780"/>
                <a:gd name="T7" fmla="*/ 156 h 953"/>
                <a:gd name="T8" fmla="*/ 2521 w 2780"/>
                <a:gd name="T9" fmla="*/ 222 h 953"/>
                <a:gd name="T10" fmla="*/ 2503 w 2780"/>
                <a:gd name="T11" fmla="*/ 246 h 953"/>
                <a:gd name="T12" fmla="*/ 2485 w 2780"/>
                <a:gd name="T13" fmla="*/ 252 h 953"/>
                <a:gd name="T14" fmla="*/ 2413 w 2780"/>
                <a:gd name="T15" fmla="*/ 210 h 953"/>
                <a:gd name="T16" fmla="*/ 2274 w 2780"/>
                <a:gd name="T17" fmla="*/ 192 h 953"/>
                <a:gd name="T18" fmla="*/ 2250 w 2780"/>
                <a:gd name="T19" fmla="*/ 186 h 953"/>
                <a:gd name="T20" fmla="*/ 2232 w 2780"/>
                <a:gd name="T21" fmla="*/ 192 h 953"/>
                <a:gd name="T22" fmla="*/ 2160 w 2780"/>
                <a:gd name="T23" fmla="*/ 228 h 953"/>
                <a:gd name="T24" fmla="*/ 2124 w 2780"/>
                <a:gd name="T25" fmla="*/ 240 h 953"/>
                <a:gd name="T26" fmla="*/ 2100 w 2780"/>
                <a:gd name="T27" fmla="*/ 246 h 953"/>
                <a:gd name="T28" fmla="*/ 2088 w 2780"/>
                <a:gd name="T29" fmla="*/ 258 h 953"/>
                <a:gd name="T30" fmla="*/ 2088 w 2780"/>
                <a:gd name="T31" fmla="*/ 276 h 953"/>
                <a:gd name="T32" fmla="*/ 2065 w 2780"/>
                <a:gd name="T33" fmla="*/ 300 h 953"/>
                <a:gd name="T34" fmla="*/ 2047 w 2780"/>
                <a:gd name="T35" fmla="*/ 312 h 953"/>
                <a:gd name="T36" fmla="*/ 2035 w 2780"/>
                <a:gd name="T37" fmla="*/ 324 h 953"/>
                <a:gd name="T38" fmla="*/ 2023 w 2780"/>
                <a:gd name="T39" fmla="*/ 336 h 953"/>
                <a:gd name="T40" fmla="*/ 1991 w 2780"/>
                <a:gd name="T41" fmla="*/ 342 h 953"/>
                <a:gd name="T42" fmla="*/ 1925 w 2780"/>
                <a:gd name="T43" fmla="*/ 336 h 953"/>
                <a:gd name="T44" fmla="*/ 1889 w 2780"/>
                <a:gd name="T45" fmla="*/ 330 h 953"/>
                <a:gd name="T46" fmla="*/ 1877 w 2780"/>
                <a:gd name="T47" fmla="*/ 342 h 953"/>
                <a:gd name="T48" fmla="*/ 1865 w 2780"/>
                <a:gd name="T49" fmla="*/ 354 h 953"/>
                <a:gd name="T50" fmla="*/ 1835 w 2780"/>
                <a:gd name="T51" fmla="*/ 360 h 953"/>
                <a:gd name="T52" fmla="*/ 1776 w 2780"/>
                <a:gd name="T53" fmla="*/ 342 h 953"/>
                <a:gd name="T54" fmla="*/ 1752 w 2780"/>
                <a:gd name="T55" fmla="*/ 342 h 953"/>
                <a:gd name="T56" fmla="*/ 1728 w 2780"/>
                <a:gd name="T57" fmla="*/ 354 h 953"/>
                <a:gd name="T58" fmla="*/ 1666 w 2780"/>
                <a:gd name="T59" fmla="*/ 425 h 953"/>
                <a:gd name="T60" fmla="*/ 1624 w 2780"/>
                <a:gd name="T61" fmla="*/ 569 h 953"/>
                <a:gd name="T62" fmla="*/ 1624 w 2780"/>
                <a:gd name="T63" fmla="*/ 593 h 953"/>
                <a:gd name="T64" fmla="*/ 1630 w 2780"/>
                <a:gd name="T65" fmla="*/ 641 h 953"/>
                <a:gd name="T66" fmla="*/ 1648 w 2780"/>
                <a:gd name="T67" fmla="*/ 659 h 953"/>
                <a:gd name="T68" fmla="*/ 1642 w 2780"/>
                <a:gd name="T69" fmla="*/ 671 h 953"/>
                <a:gd name="T70" fmla="*/ 1630 w 2780"/>
                <a:gd name="T71" fmla="*/ 683 h 953"/>
                <a:gd name="T72" fmla="*/ 1552 w 2780"/>
                <a:gd name="T73" fmla="*/ 689 h 953"/>
                <a:gd name="T74" fmla="*/ 1475 w 2780"/>
                <a:gd name="T75" fmla="*/ 629 h 953"/>
                <a:gd name="T76" fmla="*/ 1341 w 2780"/>
                <a:gd name="T77" fmla="*/ 587 h 953"/>
                <a:gd name="T78" fmla="*/ 1192 w 2780"/>
                <a:gd name="T79" fmla="*/ 671 h 953"/>
                <a:gd name="T80" fmla="*/ 1022 w 2780"/>
                <a:gd name="T81" fmla="*/ 731 h 953"/>
                <a:gd name="T82" fmla="*/ 819 w 2780"/>
                <a:gd name="T83" fmla="*/ 743 h 953"/>
                <a:gd name="T84" fmla="*/ 632 w 2780"/>
                <a:gd name="T85" fmla="*/ 701 h 953"/>
                <a:gd name="T86" fmla="*/ 572 w 2780"/>
                <a:gd name="T87" fmla="*/ 695 h 953"/>
                <a:gd name="T88" fmla="*/ 560 w 2780"/>
                <a:gd name="T89" fmla="*/ 701 h 953"/>
                <a:gd name="T90" fmla="*/ 524 w 2780"/>
                <a:gd name="T91" fmla="*/ 731 h 953"/>
                <a:gd name="T92" fmla="*/ 438 w 2780"/>
                <a:gd name="T93" fmla="*/ 809 h 953"/>
                <a:gd name="T94" fmla="*/ 408 w 2780"/>
                <a:gd name="T95" fmla="*/ 821 h 953"/>
                <a:gd name="T96" fmla="*/ 384 w 2780"/>
                <a:gd name="T97" fmla="*/ 821 h 953"/>
                <a:gd name="T98" fmla="*/ 337 w 2780"/>
                <a:gd name="T99" fmla="*/ 827 h 953"/>
                <a:gd name="T100" fmla="*/ 211 w 2780"/>
                <a:gd name="T101" fmla="*/ 851 h 953"/>
                <a:gd name="T102" fmla="*/ 175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98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CA"/>
            </a:p>
          </p:txBody>
        </p:sp>
        <p:sp>
          <p:nvSpPr>
            <p:cNvPr id="6"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7"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8"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9"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0"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1"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2"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3"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4"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5"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6"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7"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8"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9"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grpSp>
      <p:sp>
        <p:nvSpPr>
          <p:cNvPr id="26642" name="Rectangle 18"/>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altLang="en-US" noProof="0" smtClean="0"/>
              <a:t>Click to edit Master title style</a:t>
            </a:r>
          </a:p>
        </p:txBody>
      </p:sp>
      <p:sp>
        <p:nvSpPr>
          <p:cNvPr id="26643"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anose="05000000000000000000" pitchFamily="2" charset="2"/>
              <a:buNone/>
              <a:defRPr sz="3600"/>
            </a:lvl1pPr>
          </a:lstStyle>
          <a:p>
            <a:pPr lvl="0"/>
            <a:r>
              <a:rPr lang="en-US" altLang="en-US" noProof="0" smtClean="0"/>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en-US" altLang="en-US"/>
          </a:p>
        </p:txBody>
      </p:sp>
      <p:sp>
        <p:nvSpPr>
          <p:cNvPr id="21" name="Rectangle 21"/>
          <p:cNvSpPr>
            <a:spLocks noGrp="1" noChangeArrowheads="1"/>
          </p:cNvSpPr>
          <p:nvPr>
            <p:ph type="ftr" sz="quarter" idx="11"/>
          </p:nvPr>
        </p:nvSpPr>
        <p:spPr/>
        <p:txBody>
          <a:bodyPr/>
          <a:lstStyle>
            <a:lvl1pPr>
              <a:defRPr/>
            </a:lvl1pPr>
          </a:lstStyle>
          <a:p>
            <a:pPr>
              <a:defRPr/>
            </a:pPr>
            <a:endParaRPr lang="en-US" altLang="en-US"/>
          </a:p>
        </p:txBody>
      </p:sp>
      <p:sp>
        <p:nvSpPr>
          <p:cNvPr id="22" name="Rectangle 22"/>
          <p:cNvSpPr>
            <a:spLocks noGrp="1" noChangeArrowheads="1"/>
          </p:cNvSpPr>
          <p:nvPr>
            <p:ph type="sldNum" sz="quarter" idx="12"/>
          </p:nvPr>
        </p:nvSpPr>
        <p:spPr/>
        <p:txBody>
          <a:bodyPr/>
          <a:lstStyle>
            <a:lvl1pPr>
              <a:defRPr/>
            </a:lvl1pPr>
          </a:lstStyle>
          <a:p>
            <a:pPr>
              <a:defRPr/>
            </a:pPr>
            <a:fld id="{B1388D18-AA12-43BA-A394-0F55501E2BFE}" type="slidenum">
              <a:rPr lang="en-US" altLang="en-US"/>
              <a:pPr>
                <a:defRPr/>
              </a:pPr>
              <a:t>‹#›</a:t>
            </a:fld>
            <a:endParaRPr lang="en-US" altLang="en-US"/>
          </a:p>
        </p:txBody>
      </p:sp>
    </p:spTree>
    <p:extLst>
      <p:ext uri="{BB962C8B-B14F-4D97-AF65-F5344CB8AC3E}">
        <p14:creationId xmlns:p14="http://schemas.microsoft.com/office/powerpoint/2010/main" val="32863193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38CDC33A-7D01-45E4-B0A8-448F4FA02CB0}" type="slidenum">
              <a:rPr lang="en-US" altLang="en-US"/>
              <a:pPr>
                <a:defRPr/>
              </a:pPr>
              <a:t>‹#›</a:t>
            </a:fld>
            <a:endParaRPr lang="en-US" altLang="en-US"/>
          </a:p>
        </p:txBody>
      </p:sp>
    </p:spTree>
    <p:extLst>
      <p:ext uri="{BB962C8B-B14F-4D97-AF65-F5344CB8AC3E}">
        <p14:creationId xmlns:p14="http://schemas.microsoft.com/office/powerpoint/2010/main" val="6616461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6818E726-742F-440C-B156-596A2E9B26CE}" type="slidenum">
              <a:rPr lang="en-US" altLang="en-US"/>
              <a:pPr>
                <a:defRPr/>
              </a:pPr>
              <a:t>‹#›</a:t>
            </a:fld>
            <a:endParaRPr lang="en-US" altLang="en-US"/>
          </a:p>
        </p:txBody>
      </p:sp>
    </p:spTree>
    <p:extLst>
      <p:ext uri="{BB962C8B-B14F-4D97-AF65-F5344CB8AC3E}">
        <p14:creationId xmlns:p14="http://schemas.microsoft.com/office/powerpoint/2010/main" val="1702072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14D26686-1AAE-4E2D-90A3-EF06B3D799D3}" type="slidenum">
              <a:rPr lang="en-US" altLang="en-US"/>
              <a:pPr>
                <a:defRPr/>
              </a:pPr>
              <a:t>‹#›</a:t>
            </a:fld>
            <a:endParaRPr lang="en-US" altLang="en-US"/>
          </a:p>
        </p:txBody>
      </p:sp>
    </p:spTree>
    <p:extLst>
      <p:ext uri="{BB962C8B-B14F-4D97-AF65-F5344CB8AC3E}">
        <p14:creationId xmlns:p14="http://schemas.microsoft.com/office/powerpoint/2010/main" val="20525399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1"/>
          <p:cNvSpPr>
            <a:spLocks noGrp="1" noChangeArrowheads="1"/>
          </p:cNvSpPr>
          <p:nvPr>
            <p:ph type="sldNum" sz="quarter" idx="12"/>
          </p:nvPr>
        </p:nvSpPr>
        <p:spPr>
          <a:ln/>
        </p:spPr>
        <p:txBody>
          <a:bodyPr/>
          <a:lstStyle>
            <a:lvl1pPr>
              <a:defRPr/>
            </a:lvl1pPr>
          </a:lstStyle>
          <a:p>
            <a:pPr>
              <a:defRPr/>
            </a:pPr>
            <a:fld id="{5BF3CF49-0CCB-4C24-8B17-EBF30F492156}" type="slidenum">
              <a:rPr lang="en-US" altLang="en-US"/>
              <a:pPr>
                <a:defRPr/>
              </a:pPr>
              <a:t>‹#›</a:t>
            </a:fld>
            <a:endParaRPr lang="en-US" altLang="en-US"/>
          </a:p>
        </p:txBody>
      </p:sp>
    </p:spTree>
    <p:extLst>
      <p:ext uri="{BB962C8B-B14F-4D97-AF65-F5344CB8AC3E}">
        <p14:creationId xmlns:p14="http://schemas.microsoft.com/office/powerpoint/2010/main" val="39647364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1"/>
          <p:cNvSpPr>
            <a:spLocks noGrp="1" noChangeArrowheads="1"/>
          </p:cNvSpPr>
          <p:nvPr>
            <p:ph type="sldNum" sz="quarter" idx="12"/>
          </p:nvPr>
        </p:nvSpPr>
        <p:spPr>
          <a:ln/>
        </p:spPr>
        <p:txBody>
          <a:bodyPr/>
          <a:lstStyle>
            <a:lvl1pPr>
              <a:defRPr/>
            </a:lvl1pPr>
          </a:lstStyle>
          <a:p>
            <a:pPr>
              <a:defRPr/>
            </a:pPr>
            <a:fld id="{1C6DBECA-017F-4E8E-AC5C-0A9C5840C54A}" type="slidenum">
              <a:rPr lang="en-US" altLang="en-US"/>
              <a:pPr>
                <a:defRPr/>
              </a:pPr>
              <a:t>‹#›</a:t>
            </a:fld>
            <a:endParaRPr lang="en-US" altLang="en-US"/>
          </a:p>
        </p:txBody>
      </p:sp>
    </p:spTree>
    <p:extLst>
      <p:ext uri="{BB962C8B-B14F-4D97-AF65-F5344CB8AC3E}">
        <p14:creationId xmlns:p14="http://schemas.microsoft.com/office/powerpoint/2010/main" val="3442552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CD2249E-1A58-416C-8EAE-13F6A0481225}" type="slidenum">
              <a:rPr lang="en-US" altLang="en-US"/>
              <a:pPr>
                <a:defRPr/>
              </a:pPr>
              <a:t>‹#›</a:t>
            </a:fld>
            <a:endParaRPr lang="en-US" altLang="en-US"/>
          </a:p>
        </p:txBody>
      </p:sp>
    </p:spTree>
    <p:extLst>
      <p:ext uri="{BB962C8B-B14F-4D97-AF65-F5344CB8AC3E}">
        <p14:creationId xmlns:p14="http://schemas.microsoft.com/office/powerpoint/2010/main" val="8172049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1"/>
          <p:cNvSpPr>
            <a:spLocks noGrp="1" noChangeArrowheads="1"/>
          </p:cNvSpPr>
          <p:nvPr>
            <p:ph type="sldNum" sz="quarter" idx="12"/>
          </p:nvPr>
        </p:nvSpPr>
        <p:spPr>
          <a:ln/>
        </p:spPr>
        <p:txBody>
          <a:bodyPr/>
          <a:lstStyle>
            <a:lvl1pPr>
              <a:defRPr/>
            </a:lvl1pPr>
          </a:lstStyle>
          <a:p>
            <a:pPr>
              <a:defRPr/>
            </a:pPr>
            <a:fld id="{F3B80F9F-6073-498E-8E66-92C92E60E518}" type="slidenum">
              <a:rPr lang="en-US" altLang="en-US"/>
              <a:pPr>
                <a:defRPr/>
              </a:pPr>
              <a:t>‹#›</a:t>
            </a:fld>
            <a:endParaRPr lang="en-US" altLang="en-US"/>
          </a:p>
        </p:txBody>
      </p:sp>
    </p:spTree>
    <p:extLst>
      <p:ext uri="{BB962C8B-B14F-4D97-AF65-F5344CB8AC3E}">
        <p14:creationId xmlns:p14="http://schemas.microsoft.com/office/powerpoint/2010/main" val="11113839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6884E8C0-5D54-4CA0-9F56-1AB4B40E2819}" type="slidenum">
              <a:rPr lang="en-US" altLang="en-US"/>
              <a:pPr>
                <a:defRPr/>
              </a:pPr>
              <a:t>‹#›</a:t>
            </a:fld>
            <a:endParaRPr lang="en-US" altLang="en-US"/>
          </a:p>
        </p:txBody>
      </p:sp>
    </p:spTree>
    <p:extLst>
      <p:ext uri="{BB962C8B-B14F-4D97-AF65-F5344CB8AC3E}">
        <p14:creationId xmlns:p14="http://schemas.microsoft.com/office/powerpoint/2010/main" val="19957850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B0326826-45A6-450F-B6D1-6F04B9EA4128}" type="slidenum">
              <a:rPr lang="en-US" altLang="en-US"/>
              <a:pPr>
                <a:defRPr/>
              </a:pPr>
              <a:t>‹#›</a:t>
            </a:fld>
            <a:endParaRPr lang="en-US" altLang="en-US"/>
          </a:p>
        </p:txBody>
      </p:sp>
    </p:spTree>
    <p:extLst>
      <p:ext uri="{BB962C8B-B14F-4D97-AF65-F5344CB8AC3E}">
        <p14:creationId xmlns:p14="http://schemas.microsoft.com/office/powerpoint/2010/main" val="29904418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B21C7A04-EA8E-4D9E-9535-B2F9BF7618E7}" type="slidenum">
              <a:rPr lang="en-US" altLang="en-US"/>
              <a:pPr>
                <a:defRPr/>
              </a:pPr>
              <a:t>‹#›</a:t>
            </a:fld>
            <a:endParaRPr lang="en-US" altLang="en-US"/>
          </a:p>
        </p:txBody>
      </p:sp>
    </p:spTree>
    <p:extLst>
      <p:ext uri="{BB962C8B-B14F-4D97-AF65-F5344CB8AC3E}">
        <p14:creationId xmlns:p14="http://schemas.microsoft.com/office/powerpoint/2010/main" val="40318705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22F9B05E-EF2A-48AA-91CD-A2399AEA2F29}" type="slidenum">
              <a:rPr lang="en-US" altLang="en-US"/>
              <a:pPr>
                <a:defRPr/>
              </a:pPr>
              <a:t>‹#›</a:t>
            </a:fld>
            <a:endParaRPr lang="en-US" altLang="en-US"/>
          </a:p>
        </p:txBody>
      </p:sp>
    </p:spTree>
    <p:extLst>
      <p:ext uri="{BB962C8B-B14F-4D97-AF65-F5344CB8AC3E}">
        <p14:creationId xmlns:p14="http://schemas.microsoft.com/office/powerpoint/2010/main" val="16415752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5505 w 6027"/>
                <a:gd name="T1" fmla="*/ 678 h 2296"/>
                <a:gd name="T2" fmla="*/ 0 w 6027"/>
                <a:gd name="T3" fmla="*/ 678 h 2296"/>
                <a:gd name="T4" fmla="*/ 0 w 6027"/>
                <a:gd name="T5" fmla="*/ 0 h 2296"/>
                <a:gd name="T6" fmla="*/ 5505 w 6027"/>
                <a:gd name="T7" fmla="*/ 0 h 2296"/>
                <a:gd name="T8" fmla="*/ 5505 w 6027"/>
                <a:gd name="T9" fmla="*/ 678 h 2296"/>
                <a:gd name="T10" fmla="*/ 5505 w 6027"/>
                <a:gd name="T11" fmla="*/ 67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sp>
        <p:nvSpPr>
          <p:cNvPr id="7" name="Freeform 5"/>
          <p:cNvSpPr>
            <a:spLocks/>
          </p:cNvSpPr>
          <p:nvPr/>
        </p:nvSpPr>
        <p:spPr bwMode="hidden">
          <a:xfrm>
            <a:off x="6242050" y="6269038"/>
            <a:ext cx="2895600" cy="609600"/>
          </a:xfrm>
          <a:custGeom>
            <a:avLst/>
            <a:gdLst>
              <a:gd name="T0" fmla="*/ 1458681169 w 5748"/>
              <a:gd name="T1" fmla="*/ 1510618537 h 246"/>
              <a:gd name="T2" fmla="*/ 0 w 5748"/>
              <a:gd name="T3" fmla="*/ 1510618537 h 246"/>
              <a:gd name="T4" fmla="*/ 0 w 5748"/>
              <a:gd name="T5" fmla="*/ 0 h 246"/>
              <a:gd name="T6" fmla="*/ 1458681169 w 5748"/>
              <a:gd name="T7" fmla="*/ 0 h 246"/>
              <a:gd name="T8" fmla="*/ 1458681169 w 5748"/>
              <a:gd name="T9" fmla="*/ 1510618537 h 246"/>
              <a:gd name="T10" fmla="*/ 1458681169 w 5748"/>
              <a:gd name="T11" fmla="*/ 151061853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22 h 353"/>
                  <a:gd name="T4" fmla="*/ 24 w 186"/>
                  <a:gd name="T5" fmla="*/ 38 h 353"/>
                  <a:gd name="T6" fmla="*/ 18 w 186"/>
                  <a:gd name="T7" fmla="*/ 83 h 353"/>
                  <a:gd name="T8" fmla="*/ 42 w 186"/>
                  <a:gd name="T9" fmla="*/ 143 h 353"/>
                  <a:gd name="T10" fmla="*/ 48 w 186"/>
                  <a:gd name="T11" fmla="*/ 203 h 353"/>
                  <a:gd name="T12" fmla="*/ 0 w 186"/>
                  <a:gd name="T13" fmla="*/ 442 h 353"/>
                  <a:gd name="T14" fmla="*/ 54 w 186"/>
                  <a:gd name="T15" fmla="*/ 292 h 353"/>
                  <a:gd name="T16" fmla="*/ 84 w 186"/>
                  <a:gd name="T17" fmla="*/ 271 h 353"/>
                  <a:gd name="T18" fmla="*/ 126 w 186"/>
                  <a:gd name="T19" fmla="*/ 158 h 353"/>
                  <a:gd name="T20" fmla="*/ 144 w 186"/>
                  <a:gd name="T21" fmla="*/ 150 h 353"/>
                  <a:gd name="T22" fmla="*/ 144 w 186"/>
                  <a:gd name="T23" fmla="*/ 113 h 353"/>
                  <a:gd name="T24" fmla="*/ 186 w 186"/>
                  <a:gd name="T25" fmla="*/ 83 h 353"/>
                  <a:gd name="T26" fmla="*/ 162 w 186"/>
                  <a:gd name="T27" fmla="*/ 75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8 h 66"/>
                  <a:gd name="T8" fmla="*/ 6 w 155"/>
                  <a:gd name="T9" fmla="*/ 22 h 66"/>
                  <a:gd name="T10" fmla="*/ 0 w 155"/>
                  <a:gd name="T11" fmla="*/ 30 h 66"/>
                  <a:gd name="T12" fmla="*/ 78 w 155"/>
                  <a:gd name="T13" fmla="*/ 75 h 66"/>
                  <a:gd name="T14" fmla="*/ 96 w 155"/>
                  <a:gd name="T15" fmla="*/ 53 h 66"/>
                  <a:gd name="T16" fmla="*/ 155 w 155"/>
                  <a:gd name="T17" fmla="*/ 83 h 66"/>
                  <a:gd name="T18" fmla="*/ 126 w 155"/>
                  <a:gd name="T19" fmla="*/ 30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6" name="Freeform 13"/>
              <p:cNvSpPr>
                <a:spLocks/>
              </p:cNvSpPr>
              <p:nvPr userDrawn="1"/>
            </p:nvSpPr>
            <p:spPr bwMode="ltGray">
              <a:xfrm>
                <a:off x="2486" y="3859"/>
                <a:ext cx="42" cy="81"/>
              </a:xfrm>
              <a:custGeom>
                <a:avLst/>
                <a:gdLst>
                  <a:gd name="T0" fmla="*/ 6 w 42"/>
                  <a:gd name="T1" fmla="*/ 46 h 72"/>
                  <a:gd name="T2" fmla="*/ 0 w 42"/>
                  <a:gd name="T3" fmla="*/ 23 h 72"/>
                  <a:gd name="T4" fmla="*/ 12 w 42"/>
                  <a:gd name="T5" fmla="*/ 8 h 72"/>
                  <a:gd name="T6" fmla="*/ 0 w 42"/>
                  <a:gd name="T7" fmla="*/ 8 h 72"/>
                  <a:gd name="T8" fmla="*/ 12 w 42"/>
                  <a:gd name="T9" fmla="*/ 8 h 72"/>
                  <a:gd name="T10" fmla="*/ 24 w 42"/>
                  <a:gd name="T11" fmla="*/ 8 h 72"/>
                  <a:gd name="T12" fmla="*/ 36 w 42"/>
                  <a:gd name="T13" fmla="*/ 8 h 72"/>
                  <a:gd name="T14" fmla="*/ 42 w 42"/>
                  <a:gd name="T15" fmla="*/ 0 h 72"/>
                  <a:gd name="T16" fmla="*/ 30 w 42"/>
                  <a:gd name="T17" fmla="*/ 23 h 72"/>
                  <a:gd name="T18" fmla="*/ 42 w 42"/>
                  <a:gd name="T19" fmla="*/ 61 h 72"/>
                  <a:gd name="T20" fmla="*/ 12 w 42"/>
                  <a:gd name="T21" fmla="*/ 91 h 72"/>
                  <a:gd name="T22" fmla="*/ 6 w 42"/>
                  <a:gd name="T23" fmla="*/ 46 h 72"/>
                  <a:gd name="T24" fmla="*/ 6 w 42"/>
                  <a:gd name="T25" fmla="*/ 4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sp>
          <p:nvSpPr>
            <p:cNvPr id="11"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2 h 287"/>
                <a:gd name="T4" fmla="*/ 66 w 365"/>
                <a:gd name="T5" fmla="*/ 112 h 287"/>
                <a:gd name="T6" fmla="*/ 143 w 365"/>
                <a:gd name="T7" fmla="*/ 186 h 287"/>
                <a:gd name="T8" fmla="*/ 191 w 365"/>
                <a:gd name="T9" fmla="*/ 172 h 287"/>
                <a:gd name="T10" fmla="*/ 341 w 365"/>
                <a:gd name="T11" fmla="*/ 295 h 287"/>
                <a:gd name="T12" fmla="*/ 305 w 365"/>
                <a:gd name="T13" fmla="*/ 178 h 287"/>
                <a:gd name="T14" fmla="*/ 365 w 365"/>
                <a:gd name="T15" fmla="*/ 136 h 287"/>
                <a:gd name="T16" fmla="*/ 359 w 365"/>
                <a:gd name="T17" fmla="*/ 130 h 287"/>
                <a:gd name="T18" fmla="*/ 335 w 365"/>
                <a:gd name="T19" fmla="*/ 118 h 287"/>
                <a:gd name="T20" fmla="*/ 299 w 365"/>
                <a:gd name="T21" fmla="*/ 92 h 287"/>
                <a:gd name="T22" fmla="*/ 257 w 365"/>
                <a:gd name="T23" fmla="*/ 74 h 287"/>
                <a:gd name="T24" fmla="*/ 215 w 365"/>
                <a:gd name="T25" fmla="*/ 56 h 287"/>
                <a:gd name="T26" fmla="*/ 173 w 365"/>
                <a:gd name="T27" fmla="*/ 38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2 h 60"/>
                <a:gd name="T16" fmla="*/ 65 w 71"/>
                <a:gd name="T17" fmla="*/ 44 h 60"/>
                <a:gd name="T18" fmla="*/ 71 w 71"/>
                <a:gd name="T19" fmla="*/ 56 h 60"/>
                <a:gd name="T20" fmla="*/ 71 w 71"/>
                <a:gd name="T21" fmla="*/ 62 h 60"/>
                <a:gd name="T22" fmla="*/ 59 w 71"/>
                <a:gd name="T23" fmla="*/ 56 h 60"/>
                <a:gd name="T24" fmla="*/ 47 w 71"/>
                <a:gd name="T25" fmla="*/ 44 h 60"/>
                <a:gd name="T26" fmla="*/ 23 w 71"/>
                <a:gd name="T27" fmla="*/ 32 h 60"/>
                <a:gd name="T28" fmla="*/ 23 w 71"/>
                <a:gd name="T29" fmla="*/ 38 h 60"/>
                <a:gd name="T30" fmla="*/ 18 w 71"/>
                <a:gd name="T31" fmla="*/ 44 h 60"/>
                <a:gd name="T32" fmla="*/ 12 w 71"/>
                <a:gd name="T33" fmla="*/ 50 h 60"/>
                <a:gd name="T34" fmla="*/ 6 w 71"/>
                <a:gd name="T35" fmla="*/ 50 h 60"/>
                <a:gd name="T36" fmla="*/ 6 w 71"/>
                <a:gd name="T37" fmla="*/ 50 h 60"/>
                <a:gd name="T38" fmla="*/ 6 w 71"/>
                <a:gd name="T39" fmla="*/ 38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6 h 162"/>
                <a:gd name="T10" fmla="*/ 96 w 161"/>
                <a:gd name="T11" fmla="*/ 62 h 162"/>
                <a:gd name="T12" fmla="*/ 102 w 161"/>
                <a:gd name="T13" fmla="*/ 74 h 162"/>
                <a:gd name="T14" fmla="*/ 108 w 161"/>
                <a:gd name="T15" fmla="*/ 86 h 162"/>
                <a:gd name="T16" fmla="*/ 120 w 161"/>
                <a:gd name="T17" fmla="*/ 98 h 162"/>
                <a:gd name="T18" fmla="*/ 143 w 161"/>
                <a:gd name="T19" fmla="*/ 116 h 162"/>
                <a:gd name="T20" fmla="*/ 155 w 161"/>
                <a:gd name="T21" fmla="*/ 142 h 162"/>
                <a:gd name="T22" fmla="*/ 161 w 161"/>
                <a:gd name="T23" fmla="*/ 160 h 162"/>
                <a:gd name="T24" fmla="*/ 161 w 161"/>
                <a:gd name="T25" fmla="*/ 166 h 162"/>
                <a:gd name="T26" fmla="*/ 96 w 161"/>
                <a:gd name="T27" fmla="*/ 104 h 162"/>
                <a:gd name="T28" fmla="*/ 30 w 161"/>
                <a:gd name="T29" fmla="*/ 56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2 h 60"/>
                <a:gd name="T4" fmla="*/ 41 w 59"/>
                <a:gd name="T5" fmla="*/ 38 h 60"/>
                <a:gd name="T6" fmla="*/ 47 w 59"/>
                <a:gd name="T7" fmla="*/ 44 h 60"/>
                <a:gd name="T8" fmla="*/ 53 w 59"/>
                <a:gd name="T9" fmla="*/ 56 h 60"/>
                <a:gd name="T10" fmla="*/ 53 w 59"/>
                <a:gd name="T11" fmla="*/ 62 h 60"/>
                <a:gd name="T12" fmla="*/ 47 w 59"/>
                <a:gd name="T13" fmla="*/ 56 h 60"/>
                <a:gd name="T14" fmla="*/ 35 w 59"/>
                <a:gd name="T15" fmla="*/ 50 h 60"/>
                <a:gd name="T16" fmla="*/ 23 w 59"/>
                <a:gd name="T17" fmla="*/ 38 h 60"/>
                <a:gd name="T18" fmla="*/ 17 w 59"/>
                <a:gd name="T19" fmla="*/ 32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3" name="Freeform 21"/>
            <p:cNvSpPr>
              <a:spLocks/>
            </p:cNvSpPr>
            <p:nvPr userDrawn="1"/>
          </p:nvSpPr>
          <p:spPr bwMode="auto">
            <a:xfrm>
              <a:off x="395" y="3811"/>
              <a:ext cx="245" cy="207"/>
            </a:xfrm>
            <a:custGeom>
              <a:avLst/>
              <a:gdLst>
                <a:gd name="T0" fmla="*/ 233 w 245"/>
                <a:gd name="T1" fmla="*/ 38 h 204"/>
                <a:gd name="T2" fmla="*/ 245 w 245"/>
                <a:gd name="T3" fmla="*/ 44 h 204"/>
                <a:gd name="T4" fmla="*/ 209 w 245"/>
                <a:gd name="T5" fmla="*/ 86 h 204"/>
                <a:gd name="T6" fmla="*/ 143 w 245"/>
                <a:gd name="T7" fmla="*/ 136 h 204"/>
                <a:gd name="T8" fmla="*/ 167 w 245"/>
                <a:gd name="T9" fmla="*/ 160 h 204"/>
                <a:gd name="T10" fmla="*/ 179 w 245"/>
                <a:gd name="T11" fmla="*/ 210 h 204"/>
                <a:gd name="T12" fmla="*/ 77 w 245"/>
                <a:gd name="T13" fmla="*/ 136 h 204"/>
                <a:gd name="T14" fmla="*/ 47 w 245"/>
                <a:gd name="T15" fmla="*/ 86 h 204"/>
                <a:gd name="T16" fmla="*/ 89 w 245"/>
                <a:gd name="T17" fmla="*/ 68 h 204"/>
                <a:gd name="T18" fmla="*/ 59 w 245"/>
                <a:gd name="T19" fmla="*/ 38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8 h 204"/>
                <a:gd name="T50" fmla="*/ 233 w 245"/>
                <a:gd name="T51" fmla="*/ 38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sp>
        <p:nvSpPr>
          <p:cNvPr id="29718"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en-US" altLang="en-US" noProof="0" smtClean="0"/>
              <a:t>Click to edit Master title style</a:t>
            </a:r>
          </a:p>
        </p:txBody>
      </p:sp>
      <p:sp>
        <p:nvSpPr>
          <p:cNvPr id="29719"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altLang="en-US" noProof="0" smtClean="0"/>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ltLang="en-US"/>
          </a:p>
        </p:txBody>
      </p:sp>
      <p:sp>
        <p:nvSpPr>
          <p:cNvPr id="25" name="Rectangle 25"/>
          <p:cNvSpPr>
            <a:spLocks noGrp="1" noChangeArrowheads="1"/>
          </p:cNvSpPr>
          <p:nvPr>
            <p:ph type="sldNum" sz="quarter" idx="11"/>
          </p:nvPr>
        </p:nvSpPr>
        <p:spPr/>
        <p:txBody>
          <a:bodyPr/>
          <a:lstStyle>
            <a:lvl1pPr>
              <a:defRPr/>
            </a:lvl1pPr>
          </a:lstStyle>
          <a:p>
            <a:pPr>
              <a:defRPr/>
            </a:pPr>
            <a:fld id="{FFD846C9-9B75-430D-8AD7-2B77781A5D4C}" type="slidenum">
              <a:rPr lang="en-US" altLang="en-US"/>
              <a:pPr>
                <a:defRPr/>
              </a:pPr>
              <a:t>‹#›</a:t>
            </a:fld>
            <a:endParaRPr lang="en-US" altLang="en-US"/>
          </a:p>
        </p:txBody>
      </p:sp>
      <p:sp>
        <p:nvSpPr>
          <p:cNvPr id="26" name="Rectangle 26"/>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062328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p:cNvSpPr>
            <a:spLocks noGrp="1" noChangeArrowheads="1"/>
          </p:cNvSpPr>
          <p:nvPr>
            <p:ph type="sldNum" sz="quarter" idx="12"/>
          </p:nvPr>
        </p:nvSpPr>
        <p:spPr>
          <a:ln/>
        </p:spPr>
        <p:txBody>
          <a:bodyPr/>
          <a:lstStyle>
            <a:lvl1pPr>
              <a:defRPr/>
            </a:lvl1pPr>
          </a:lstStyle>
          <a:p>
            <a:pPr>
              <a:defRPr/>
            </a:pPr>
            <a:fld id="{774A6D90-2CA3-43FB-968A-F858AA3A3D90}" type="slidenum">
              <a:rPr lang="en-US" altLang="en-US"/>
              <a:pPr>
                <a:defRPr/>
              </a:pPr>
              <a:t>‹#›</a:t>
            </a:fld>
            <a:endParaRPr lang="en-US" altLang="en-US"/>
          </a:p>
        </p:txBody>
      </p:sp>
    </p:spTree>
    <p:extLst>
      <p:ext uri="{BB962C8B-B14F-4D97-AF65-F5344CB8AC3E}">
        <p14:creationId xmlns:p14="http://schemas.microsoft.com/office/powerpoint/2010/main" val="21435382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p:cNvSpPr>
            <a:spLocks noGrp="1" noChangeArrowheads="1"/>
          </p:cNvSpPr>
          <p:nvPr>
            <p:ph type="sldNum" sz="quarter" idx="12"/>
          </p:nvPr>
        </p:nvSpPr>
        <p:spPr>
          <a:ln/>
        </p:spPr>
        <p:txBody>
          <a:bodyPr/>
          <a:lstStyle>
            <a:lvl1pPr>
              <a:defRPr/>
            </a:lvl1pPr>
          </a:lstStyle>
          <a:p>
            <a:pPr>
              <a:defRPr/>
            </a:pPr>
            <a:fld id="{BBE5CCA8-9759-40C5-8F86-EB5F1E487246}" type="slidenum">
              <a:rPr lang="en-US" altLang="en-US"/>
              <a:pPr>
                <a:defRPr/>
              </a:pPr>
              <a:t>‹#›</a:t>
            </a:fld>
            <a:endParaRPr lang="en-US" altLang="en-US"/>
          </a:p>
        </p:txBody>
      </p:sp>
    </p:spTree>
    <p:extLst>
      <p:ext uri="{BB962C8B-B14F-4D97-AF65-F5344CB8AC3E}">
        <p14:creationId xmlns:p14="http://schemas.microsoft.com/office/powerpoint/2010/main" val="25618321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6"/>
          <p:cNvSpPr>
            <a:spLocks noGrp="1" noChangeArrowheads="1"/>
          </p:cNvSpPr>
          <p:nvPr>
            <p:ph type="sldNum" sz="quarter" idx="12"/>
          </p:nvPr>
        </p:nvSpPr>
        <p:spPr>
          <a:ln/>
        </p:spPr>
        <p:txBody>
          <a:bodyPr/>
          <a:lstStyle>
            <a:lvl1pPr>
              <a:defRPr/>
            </a:lvl1pPr>
          </a:lstStyle>
          <a:p>
            <a:pPr>
              <a:defRPr/>
            </a:pPr>
            <a:fld id="{1F635176-8482-4428-BA42-09BE914CA47F}" type="slidenum">
              <a:rPr lang="en-US" altLang="en-US"/>
              <a:pPr>
                <a:defRPr/>
              </a:pPr>
              <a:t>‹#›</a:t>
            </a:fld>
            <a:endParaRPr lang="en-US" altLang="en-US"/>
          </a:p>
        </p:txBody>
      </p:sp>
    </p:spTree>
    <p:extLst>
      <p:ext uri="{BB962C8B-B14F-4D97-AF65-F5344CB8AC3E}">
        <p14:creationId xmlns:p14="http://schemas.microsoft.com/office/powerpoint/2010/main" val="28483412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6"/>
          <p:cNvSpPr>
            <a:spLocks noGrp="1" noChangeArrowheads="1"/>
          </p:cNvSpPr>
          <p:nvPr>
            <p:ph type="sldNum" sz="quarter" idx="12"/>
          </p:nvPr>
        </p:nvSpPr>
        <p:spPr>
          <a:ln/>
        </p:spPr>
        <p:txBody>
          <a:bodyPr/>
          <a:lstStyle>
            <a:lvl1pPr>
              <a:defRPr/>
            </a:lvl1pPr>
          </a:lstStyle>
          <a:p>
            <a:pPr>
              <a:defRPr/>
            </a:pPr>
            <a:fld id="{5D82BC3F-7584-4DED-9F1C-0B4AFF61D93A}" type="slidenum">
              <a:rPr lang="en-US" altLang="en-US"/>
              <a:pPr>
                <a:defRPr/>
              </a:pPr>
              <a:t>‹#›</a:t>
            </a:fld>
            <a:endParaRPr lang="en-US" altLang="en-US"/>
          </a:p>
        </p:txBody>
      </p:sp>
    </p:spTree>
    <p:extLst>
      <p:ext uri="{BB962C8B-B14F-4D97-AF65-F5344CB8AC3E}">
        <p14:creationId xmlns:p14="http://schemas.microsoft.com/office/powerpoint/2010/main" val="609169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DB39634-5304-4C87-AF27-5E9C700A3BDA}" type="slidenum">
              <a:rPr lang="en-US" altLang="en-US"/>
              <a:pPr>
                <a:defRPr/>
              </a:pPr>
              <a:t>‹#›</a:t>
            </a:fld>
            <a:endParaRPr lang="en-US" altLang="en-US"/>
          </a:p>
        </p:txBody>
      </p:sp>
    </p:spTree>
    <p:extLst>
      <p:ext uri="{BB962C8B-B14F-4D97-AF65-F5344CB8AC3E}">
        <p14:creationId xmlns:p14="http://schemas.microsoft.com/office/powerpoint/2010/main" val="1769137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6"/>
          <p:cNvSpPr>
            <a:spLocks noGrp="1" noChangeArrowheads="1"/>
          </p:cNvSpPr>
          <p:nvPr>
            <p:ph type="sldNum" sz="quarter" idx="12"/>
          </p:nvPr>
        </p:nvSpPr>
        <p:spPr>
          <a:ln/>
        </p:spPr>
        <p:txBody>
          <a:bodyPr/>
          <a:lstStyle>
            <a:lvl1pPr>
              <a:defRPr/>
            </a:lvl1pPr>
          </a:lstStyle>
          <a:p>
            <a:pPr>
              <a:defRPr/>
            </a:pPr>
            <a:fld id="{A19C2497-2B2F-4A76-A74D-47351773DE3A}" type="slidenum">
              <a:rPr lang="en-US" altLang="en-US"/>
              <a:pPr>
                <a:defRPr/>
              </a:pPr>
              <a:t>‹#›</a:t>
            </a:fld>
            <a:endParaRPr lang="en-US" altLang="en-US"/>
          </a:p>
        </p:txBody>
      </p:sp>
    </p:spTree>
    <p:extLst>
      <p:ext uri="{BB962C8B-B14F-4D97-AF65-F5344CB8AC3E}">
        <p14:creationId xmlns:p14="http://schemas.microsoft.com/office/powerpoint/2010/main" val="18543206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6"/>
          <p:cNvSpPr>
            <a:spLocks noGrp="1" noChangeArrowheads="1"/>
          </p:cNvSpPr>
          <p:nvPr>
            <p:ph type="sldNum" sz="quarter" idx="12"/>
          </p:nvPr>
        </p:nvSpPr>
        <p:spPr>
          <a:ln/>
        </p:spPr>
        <p:txBody>
          <a:bodyPr/>
          <a:lstStyle>
            <a:lvl1pPr>
              <a:defRPr/>
            </a:lvl1pPr>
          </a:lstStyle>
          <a:p>
            <a:pPr>
              <a:defRPr/>
            </a:pPr>
            <a:fld id="{E2F19827-8F69-482F-B721-0D5A0DBEF8D5}" type="slidenum">
              <a:rPr lang="en-US" altLang="en-US"/>
              <a:pPr>
                <a:defRPr/>
              </a:pPr>
              <a:t>‹#›</a:t>
            </a:fld>
            <a:endParaRPr lang="en-US" altLang="en-US"/>
          </a:p>
        </p:txBody>
      </p:sp>
    </p:spTree>
    <p:extLst>
      <p:ext uri="{BB962C8B-B14F-4D97-AF65-F5344CB8AC3E}">
        <p14:creationId xmlns:p14="http://schemas.microsoft.com/office/powerpoint/2010/main" val="28936291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6"/>
          <p:cNvSpPr>
            <a:spLocks noGrp="1" noChangeArrowheads="1"/>
          </p:cNvSpPr>
          <p:nvPr>
            <p:ph type="sldNum" sz="quarter" idx="12"/>
          </p:nvPr>
        </p:nvSpPr>
        <p:spPr>
          <a:ln/>
        </p:spPr>
        <p:txBody>
          <a:bodyPr/>
          <a:lstStyle>
            <a:lvl1pPr>
              <a:defRPr/>
            </a:lvl1pPr>
          </a:lstStyle>
          <a:p>
            <a:pPr>
              <a:defRPr/>
            </a:pPr>
            <a:fld id="{AD01F190-C4D6-4816-9F28-8A994294248D}" type="slidenum">
              <a:rPr lang="en-US" altLang="en-US"/>
              <a:pPr>
                <a:defRPr/>
              </a:pPr>
              <a:t>‹#›</a:t>
            </a:fld>
            <a:endParaRPr lang="en-US" altLang="en-US"/>
          </a:p>
        </p:txBody>
      </p:sp>
    </p:spTree>
    <p:extLst>
      <p:ext uri="{BB962C8B-B14F-4D97-AF65-F5344CB8AC3E}">
        <p14:creationId xmlns:p14="http://schemas.microsoft.com/office/powerpoint/2010/main" val="3371938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6"/>
          <p:cNvSpPr>
            <a:spLocks noGrp="1" noChangeArrowheads="1"/>
          </p:cNvSpPr>
          <p:nvPr>
            <p:ph type="sldNum" sz="quarter" idx="12"/>
          </p:nvPr>
        </p:nvSpPr>
        <p:spPr>
          <a:ln/>
        </p:spPr>
        <p:txBody>
          <a:bodyPr/>
          <a:lstStyle>
            <a:lvl1pPr>
              <a:defRPr/>
            </a:lvl1pPr>
          </a:lstStyle>
          <a:p>
            <a:pPr>
              <a:defRPr/>
            </a:pPr>
            <a:fld id="{463B8859-EE32-4434-9DD5-CB84C86C191E}" type="slidenum">
              <a:rPr lang="en-US" altLang="en-US"/>
              <a:pPr>
                <a:defRPr/>
              </a:pPr>
              <a:t>‹#›</a:t>
            </a:fld>
            <a:endParaRPr lang="en-US" altLang="en-US"/>
          </a:p>
        </p:txBody>
      </p:sp>
    </p:spTree>
    <p:extLst>
      <p:ext uri="{BB962C8B-B14F-4D97-AF65-F5344CB8AC3E}">
        <p14:creationId xmlns:p14="http://schemas.microsoft.com/office/powerpoint/2010/main" val="333550010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p:cNvSpPr>
            <a:spLocks noGrp="1" noChangeArrowheads="1"/>
          </p:cNvSpPr>
          <p:nvPr>
            <p:ph type="sldNum" sz="quarter" idx="12"/>
          </p:nvPr>
        </p:nvSpPr>
        <p:spPr>
          <a:ln/>
        </p:spPr>
        <p:txBody>
          <a:bodyPr/>
          <a:lstStyle>
            <a:lvl1pPr>
              <a:defRPr/>
            </a:lvl1pPr>
          </a:lstStyle>
          <a:p>
            <a:pPr>
              <a:defRPr/>
            </a:pPr>
            <a:fld id="{1379EC26-F442-4886-8972-675ABA0179AD}" type="slidenum">
              <a:rPr lang="en-US" altLang="en-US"/>
              <a:pPr>
                <a:defRPr/>
              </a:pPr>
              <a:t>‹#›</a:t>
            </a:fld>
            <a:endParaRPr lang="en-US" altLang="en-US"/>
          </a:p>
        </p:txBody>
      </p:sp>
    </p:spTree>
    <p:extLst>
      <p:ext uri="{BB962C8B-B14F-4D97-AF65-F5344CB8AC3E}">
        <p14:creationId xmlns:p14="http://schemas.microsoft.com/office/powerpoint/2010/main" val="7103000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p:cNvSpPr>
            <a:spLocks noGrp="1" noChangeArrowheads="1"/>
          </p:cNvSpPr>
          <p:nvPr>
            <p:ph type="sldNum" sz="quarter" idx="12"/>
          </p:nvPr>
        </p:nvSpPr>
        <p:spPr>
          <a:ln/>
        </p:spPr>
        <p:txBody>
          <a:bodyPr/>
          <a:lstStyle>
            <a:lvl1pPr>
              <a:defRPr/>
            </a:lvl1pPr>
          </a:lstStyle>
          <a:p>
            <a:pPr>
              <a:defRPr/>
            </a:pPr>
            <a:fld id="{C151F583-CE95-489B-8427-04813F876C0B}" type="slidenum">
              <a:rPr lang="en-US" altLang="en-US"/>
              <a:pPr>
                <a:defRPr/>
              </a:pPr>
              <a:t>‹#›</a:t>
            </a:fld>
            <a:endParaRPr lang="en-US" altLang="en-US"/>
          </a:p>
        </p:txBody>
      </p:sp>
    </p:spTree>
    <p:extLst>
      <p:ext uri="{BB962C8B-B14F-4D97-AF65-F5344CB8AC3E}">
        <p14:creationId xmlns:p14="http://schemas.microsoft.com/office/powerpoint/2010/main" val="3264869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64DE93D-D12B-4999-997B-0DAE85E5EB11}" type="slidenum">
              <a:rPr lang="en-US" altLang="en-US"/>
              <a:pPr>
                <a:defRPr/>
              </a:pPr>
              <a:t>‹#›</a:t>
            </a:fld>
            <a:endParaRPr lang="en-US" altLang="en-US"/>
          </a:p>
        </p:txBody>
      </p:sp>
    </p:spTree>
    <p:extLst>
      <p:ext uri="{BB962C8B-B14F-4D97-AF65-F5344CB8AC3E}">
        <p14:creationId xmlns:p14="http://schemas.microsoft.com/office/powerpoint/2010/main" val="3553211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B990DB1-4041-449F-BDDD-424C08ABD7D2}" type="slidenum">
              <a:rPr lang="en-US" altLang="en-US"/>
              <a:pPr>
                <a:defRPr/>
              </a:pPr>
              <a:t>‹#›</a:t>
            </a:fld>
            <a:endParaRPr lang="en-US" altLang="en-US"/>
          </a:p>
        </p:txBody>
      </p:sp>
    </p:spTree>
    <p:extLst>
      <p:ext uri="{BB962C8B-B14F-4D97-AF65-F5344CB8AC3E}">
        <p14:creationId xmlns:p14="http://schemas.microsoft.com/office/powerpoint/2010/main" val="1696589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4FA647F-6915-4EB3-9AE4-612C03C08699}" type="slidenum">
              <a:rPr lang="en-US" altLang="en-US"/>
              <a:pPr>
                <a:defRPr/>
              </a:pPr>
              <a:t>‹#›</a:t>
            </a:fld>
            <a:endParaRPr lang="en-US" altLang="en-US"/>
          </a:p>
        </p:txBody>
      </p:sp>
    </p:spTree>
    <p:extLst>
      <p:ext uri="{BB962C8B-B14F-4D97-AF65-F5344CB8AC3E}">
        <p14:creationId xmlns:p14="http://schemas.microsoft.com/office/powerpoint/2010/main" val="2443393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521368F-34E4-4AC1-AB68-71E4E1F152BD}" type="slidenum">
              <a:rPr lang="en-US" altLang="en-US"/>
              <a:pPr>
                <a:defRPr/>
              </a:pPr>
              <a:t>‹#›</a:t>
            </a:fld>
            <a:endParaRPr lang="en-US" altLang="en-US"/>
          </a:p>
        </p:txBody>
      </p:sp>
    </p:spTree>
    <p:extLst>
      <p:ext uri="{BB962C8B-B14F-4D97-AF65-F5344CB8AC3E}">
        <p14:creationId xmlns:p14="http://schemas.microsoft.com/office/powerpoint/2010/main" val="1911468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FB7CD25-1A2D-4855-816F-3074F5591DD7}" type="slidenum">
              <a:rPr lang="en-US" altLang="en-US"/>
              <a:pPr>
                <a:defRPr/>
              </a:pPr>
              <a:t>‹#›</a:t>
            </a:fld>
            <a:endParaRPr lang="en-US" altLang="en-US"/>
          </a:p>
        </p:txBody>
      </p:sp>
    </p:spTree>
    <p:extLst>
      <p:ext uri="{BB962C8B-B14F-4D97-AF65-F5344CB8AC3E}">
        <p14:creationId xmlns:p14="http://schemas.microsoft.com/office/powerpoint/2010/main" val="1650580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0350EB9-3D32-4CA8-BC04-5F1997DC569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686800" cy="4876800"/>
            <a:chOff x="0" y="0"/>
            <a:chExt cx="5472" cy="3072"/>
          </a:xfrm>
        </p:grpSpPr>
        <p:sp>
          <p:nvSpPr>
            <p:cNvPr id="205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grpSp>
          <p:nvGrpSpPr>
            <p:cNvPr id="2058" name="Group 4"/>
            <p:cNvGrpSpPr>
              <a:grpSpLocks/>
            </p:cNvGrpSpPr>
            <p:nvPr/>
          </p:nvGrpSpPr>
          <p:grpSpPr bwMode="auto">
            <a:xfrm>
              <a:off x="240" y="893"/>
              <a:ext cx="5232" cy="115"/>
              <a:chOff x="240" y="893"/>
              <a:chExt cx="5232" cy="115"/>
            </a:xfrm>
          </p:grpSpPr>
          <p:sp>
            <p:nvSpPr>
              <p:cNvPr id="2059"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2060"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sp>
        <p:nvSpPr>
          <p:cNvPr id="2051" name="Rectangle 7"/>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2" name="Rectangle 8"/>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93" name="Rectangle 9"/>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ltLang="en-US"/>
          </a:p>
        </p:txBody>
      </p:sp>
      <p:sp>
        <p:nvSpPr>
          <p:cNvPr id="16394" name="Rectangle 10"/>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ltLang="en-US"/>
          </a:p>
        </p:txBody>
      </p:sp>
      <p:sp>
        <p:nvSpPr>
          <p:cNvPr id="16395" name="Rectangle 11"/>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17481EDC-0351-42FC-82DC-50241798A58D}" type="slidenum">
              <a:rPr lang="en-US" altLang="en-US"/>
              <a:pPr>
                <a:defRPr/>
              </a:pPr>
              <a:t>‹#›</a:t>
            </a:fld>
            <a:endParaRPr lang="en-US" altLang="en-US"/>
          </a:p>
        </p:txBody>
      </p:sp>
      <p:sp>
        <p:nvSpPr>
          <p:cNvPr id="2056"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Tree>
  </p:cSld>
  <p:clrMap bg1="lt1" tx1="dk1" bg2="lt2" tx2="dk2" accent1="accent1" accent2="accent2" accent3="accent3" accent4="accent4" accent5="accent5" accent6="accent6" hlink="hlink" folHlink="folHlink"/>
  <p:sldLayoutIdLst>
    <p:sldLayoutId id="2147483825"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iming>
    <p:tnLst>
      <p:par>
        <p:cTn id="1" dur="indefinite" restart="never" nodeType="tmRoot"/>
      </p:par>
    </p:tnLst>
  </p:timing>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anose="02020603050405020304" pitchFamily="18" charset="0"/>
        </a:defRPr>
      </a:lvl2pPr>
      <a:lvl3pPr algn="l" rtl="0" eaLnBrk="0" fontAlgn="base" hangingPunct="0">
        <a:spcBef>
          <a:spcPct val="0"/>
        </a:spcBef>
        <a:spcAft>
          <a:spcPct val="0"/>
        </a:spcAft>
        <a:defRPr sz="4200">
          <a:solidFill>
            <a:schemeClr val="tx2"/>
          </a:solidFill>
          <a:latin typeface="Times New Roman" panose="02020603050405020304" pitchFamily="18" charset="0"/>
        </a:defRPr>
      </a:lvl3pPr>
      <a:lvl4pPr algn="l" rtl="0" eaLnBrk="0" fontAlgn="base" hangingPunct="0">
        <a:spcBef>
          <a:spcPct val="0"/>
        </a:spcBef>
        <a:spcAft>
          <a:spcPct val="0"/>
        </a:spcAft>
        <a:defRPr sz="4200">
          <a:solidFill>
            <a:schemeClr val="tx2"/>
          </a:solidFill>
          <a:latin typeface="Times New Roman" panose="02020603050405020304" pitchFamily="18" charset="0"/>
        </a:defRPr>
      </a:lvl4pPr>
      <a:lvl5pPr algn="l" rtl="0" eaLnBrk="0" fontAlgn="base" hangingPunct="0">
        <a:spcBef>
          <a:spcPct val="0"/>
        </a:spcBef>
        <a:spcAft>
          <a:spcPct val="0"/>
        </a:spcAft>
        <a:defRPr sz="4200">
          <a:solidFill>
            <a:schemeClr val="tx2"/>
          </a:solidFill>
          <a:latin typeface="Times New Roman" panose="02020603050405020304" pitchFamily="18" charset="0"/>
        </a:defRPr>
      </a:lvl5pPr>
      <a:lvl6pPr marL="457200" algn="l" rtl="0" fontAlgn="base">
        <a:spcBef>
          <a:spcPct val="0"/>
        </a:spcBef>
        <a:spcAft>
          <a:spcPct val="0"/>
        </a:spcAft>
        <a:defRPr sz="4200">
          <a:solidFill>
            <a:schemeClr val="tx2"/>
          </a:solidFill>
          <a:latin typeface="Times New Roman" panose="02020603050405020304" pitchFamily="18" charset="0"/>
        </a:defRPr>
      </a:lvl6pPr>
      <a:lvl7pPr marL="914400" algn="l" rtl="0" fontAlgn="base">
        <a:spcBef>
          <a:spcPct val="0"/>
        </a:spcBef>
        <a:spcAft>
          <a:spcPct val="0"/>
        </a:spcAft>
        <a:defRPr sz="4200">
          <a:solidFill>
            <a:schemeClr val="tx2"/>
          </a:solidFill>
          <a:latin typeface="Times New Roman" panose="02020603050405020304" pitchFamily="18" charset="0"/>
        </a:defRPr>
      </a:lvl7pPr>
      <a:lvl8pPr marL="1371600" algn="l" rtl="0" fontAlgn="base">
        <a:spcBef>
          <a:spcPct val="0"/>
        </a:spcBef>
        <a:spcAft>
          <a:spcPct val="0"/>
        </a:spcAft>
        <a:defRPr sz="4200">
          <a:solidFill>
            <a:schemeClr val="tx2"/>
          </a:solidFill>
          <a:latin typeface="Times New Roman" panose="02020603050405020304" pitchFamily="18" charset="0"/>
        </a:defRPr>
      </a:lvl8pPr>
      <a:lvl9pPr marL="1828800" algn="l" rtl="0" fontAlgn="base">
        <a:spcBef>
          <a:spcPct val="0"/>
        </a:spcBef>
        <a:spcAft>
          <a:spcPct val="0"/>
        </a:spcAft>
        <a:defRPr sz="42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4716463" y="5345113"/>
            <a:ext cx="4427537" cy="1512887"/>
            <a:chOff x="2971" y="3367"/>
            <a:chExt cx="2789" cy="953"/>
          </a:xfrm>
        </p:grpSpPr>
        <p:sp>
          <p:nvSpPr>
            <p:cNvPr id="3080" name="Freeform 3"/>
            <p:cNvSpPr>
              <a:spLocks/>
            </p:cNvSpPr>
            <p:nvPr/>
          </p:nvSpPr>
          <p:spPr bwMode="ltGray">
            <a:xfrm>
              <a:off x="2971" y="3367"/>
              <a:ext cx="2789" cy="953"/>
            </a:xfrm>
            <a:custGeom>
              <a:avLst/>
              <a:gdLst>
                <a:gd name="T0" fmla="*/ 2786 w 2780"/>
                <a:gd name="T1" fmla="*/ 18 h 953"/>
                <a:gd name="T2" fmla="*/ 2696 w 2780"/>
                <a:gd name="T3" fmla="*/ 24 h 953"/>
                <a:gd name="T4" fmla="*/ 2629 w 2780"/>
                <a:gd name="T5" fmla="*/ 102 h 953"/>
                <a:gd name="T6" fmla="*/ 2527 w 2780"/>
                <a:gd name="T7" fmla="*/ 156 h 953"/>
                <a:gd name="T8" fmla="*/ 2521 w 2780"/>
                <a:gd name="T9" fmla="*/ 222 h 953"/>
                <a:gd name="T10" fmla="*/ 2503 w 2780"/>
                <a:gd name="T11" fmla="*/ 246 h 953"/>
                <a:gd name="T12" fmla="*/ 2485 w 2780"/>
                <a:gd name="T13" fmla="*/ 252 h 953"/>
                <a:gd name="T14" fmla="*/ 2413 w 2780"/>
                <a:gd name="T15" fmla="*/ 210 h 953"/>
                <a:gd name="T16" fmla="*/ 2274 w 2780"/>
                <a:gd name="T17" fmla="*/ 192 h 953"/>
                <a:gd name="T18" fmla="*/ 2250 w 2780"/>
                <a:gd name="T19" fmla="*/ 186 h 953"/>
                <a:gd name="T20" fmla="*/ 2232 w 2780"/>
                <a:gd name="T21" fmla="*/ 192 h 953"/>
                <a:gd name="T22" fmla="*/ 2160 w 2780"/>
                <a:gd name="T23" fmla="*/ 228 h 953"/>
                <a:gd name="T24" fmla="*/ 2124 w 2780"/>
                <a:gd name="T25" fmla="*/ 240 h 953"/>
                <a:gd name="T26" fmla="*/ 2100 w 2780"/>
                <a:gd name="T27" fmla="*/ 246 h 953"/>
                <a:gd name="T28" fmla="*/ 2088 w 2780"/>
                <a:gd name="T29" fmla="*/ 258 h 953"/>
                <a:gd name="T30" fmla="*/ 2088 w 2780"/>
                <a:gd name="T31" fmla="*/ 276 h 953"/>
                <a:gd name="T32" fmla="*/ 2065 w 2780"/>
                <a:gd name="T33" fmla="*/ 300 h 953"/>
                <a:gd name="T34" fmla="*/ 2047 w 2780"/>
                <a:gd name="T35" fmla="*/ 312 h 953"/>
                <a:gd name="T36" fmla="*/ 2035 w 2780"/>
                <a:gd name="T37" fmla="*/ 324 h 953"/>
                <a:gd name="T38" fmla="*/ 2023 w 2780"/>
                <a:gd name="T39" fmla="*/ 336 h 953"/>
                <a:gd name="T40" fmla="*/ 1991 w 2780"/>
                <a:gd name="T41" fmla="*/ 342 h 953"/>
                <a:gd name="T42" fmla="*/ 1925 w 2780"/>
                <a:gd name="T43" fmla="*/ 336 h 953"/>
                <a:gd name="T44" fmla="*/ 1889 w 2780"/>
                <a:gd name="T45" fmla="*/ 330 h 953"/>
                <a:gd name="T46" fmla="*/ 1877 w 2780"/>
                <a:gd name="T47" fmla="*/ 342 h 953"/>
                <a:gd name="T48" fmla="*/ 1865 w 2780"/>
                <a:gd name="T49" fmla="*/ 354 h 953"/>
                <a:gd name="T50" fmla="*/ 1835 w 2780"/>
                <a:gd name="T51" fmla="*/ 360 h 953"/>
                <a:gd name="T52" fmla="*/ 1776 w 2780"/>
                <a:gd name="T53" fmla="*/ 342 h 953"/>
                <a:gd name="T54" fmla="*/ 1752 w 2780"/>
                <a:gd name="T55" fmla="*/ 342 h 953"/>
                <a:gd name="T56" fmla="*/ 1728 w 2780"/>
                <a:gd name="T57" fmla="*/ 354 h 953"/>
                <a:gd name="T58" fmla="*/ 1666 w 2780"/>
                <a:gd name="T59" fmla="*/ 425 h 953"/>
                <a:gd name="T60" fmla="*/ 1624 w 2780"/>
                <a:gd name="T61" fmla="*/ 569 h 953"/>
                <a:gd name="T62" fmla="*/ 1624 w 2780"/>
                <a:gd name="T63" fmla="*/ 593 h 953"/>
                <a:gd name="T64" fmla="*/ 1630 w 2780"/>
                <a:gd name="T65" fmla="*/ 641 h 953"/>
                <a:gd name="T66" fmla="*/ 1648 w 2780"/>
                <a:gd name="T67" fmla="*/ 659 h 953"/>
                <a:gd name="T68" fmla="*/ 1642 w 2780"/>
                <a:gd name="T69" fmla="*/ 671 h 953"/>
                <a:gd name="T70" fmla="*/ 1630 w 2780"/>
                <a:gd name="T71" fmla="*/ 683 h 953"/>
                <a:gd name="T72" fmla="*/ 1552 w 2780"/>
                <a:gd name="T73" fmla="*/ 689 h 953"/>
                <a:gd name="T74" fmla="*/ 1475 w 2780"/>
                <a:gd name="T75" fmla="*/ 629 h 953"/>
                <a:gd name="T76" fmla="*/ 1341 w 2780"/>
                <a:gd name="T77" fmla="*/ 587 h 953"/>
                <a:gd name="T78" fmla="*/ 1192 w 2780"/>
                <a:gd name="T79" fmla="*/ 671 h 953"/>
                <a:gd name="T80" fmla="*/ 1022 w 2780"/>
                <a:gd name="T81" fmla="*/ 731 h 953"/>
                <a:gd name="T82" fmla="*/ 819 w 2780"/>
                <a:gd name="T83" fmla="*/ 743 h 953"/>
                <a:gd name="T84" fmla="*/ 632 w 2780"/>
                <a:gd name="T85" fmla="*/ 701 h 953"/>
                <a:gd name="T86" fmla="*/ 572 w 2780"/>
                <a:gd name="T87" fmla="*/ 695 h 953"/>
                <a:gd name="T88" fmla="*/ 560 w 2780"/>
                <a:gd name="T89" fmla="*/ 701 h 953"/>
                <a:gd name="T90" fmla="*/ 524 w 2780"/>
                <a:gd name="T91" fmla="*/ 731 h 953"/>
                <a:gd name="T92" fmla="*/ 438 w 2780"/>
                <a:gd name="T93" fmla="*/ 809 h 953"/>
                <a:gd name="T94" fmla="*/ 408 w 2780"/>
                <a:gd name="T95" fmla="*/ 821 h 953"/>
                <a:gd name="T96" fmla="*/ 384 w 2780"/>
                <a:gd name="T97" fmla="*/ 821 h 953"/>
                <a:gd name="T98" fmla="*/ 337 w 2780"/>
                <a:gd name="T99" fmla="*/ 827 h 953"/>
                <a:gd name="T100" fmla="*/ 211 w 2780"/>
                <a:gd name="T101" fmla="*/ 851 h 953"/>
                <a:gd name="T102" fmla="*/ 175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98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CA"/>
            </a:p>
          </p:txBody>
        </p:sp>
        <p:sp>
          <p:nvSpPr>
            <p:cNvPr id="25604"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5"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6"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7"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8"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9"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0"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1"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2"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3"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4"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5"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6"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7"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grpSp>
      <p:sp>
        <p:nvSpPr>
          <p:cNvPr id="25618" name="Rectangle 18"/>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25619" name="Rectangle 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a:defRPr/>
            </a:pPr>
            <a:endParaRPr lang="en-US" altLang="en-US"/>
          </a:p>
        </p:txBody>
      </p:sp>
      <p:sp>
        <p:nvSpPr>
          <p:cNvPr id="25620"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a:defRPr/>
            </a:pPr>
            <a:endParaRPr lang="en-US" altLang="en-US"/>
          </a:p>
        </p:txBody>
      </p:sp>
      <p:sp>
        <p:nvSpPr>
          <p:cNvPr id="25621" name="Rectangle 21"/>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mn-lt"/>
              </a:defRPr>
            </a:lvl1pPr>
          </a:lstStyle>
          <a:p>
            <a:pPr>
              <a:defRPr/>
            </a:pPr>
            <a:fld id="{25D2C5B9-FF0D-4181-82FF-B37D064A227C}" type="slidenum">
              <a:rPr lang="en-US" altLang="en-US"/>
              <a:pPr>
                <a:defRPr/>
              </a:pPr>
              <a:t>‹#›</a:t>
            </a:fld>
            <a:endParaRPr lang="en-US" altLang="en-US"/>
          </a:p>
        </p:txBody>
      </p:sp>
      <p:sp>
        <p:nvSpPr>
          <p:cNvPr id="25622"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826"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u"/>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u"/>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70000"/>
        <a:buFont typeface="Wingdings" panose="05000000000000000000" pitchFamily="2" charset="2"/>
        <a:buChar char="u"/>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sp>
          <p:nvSpPr>
            <p:cNvPr id="4121" name="Freeform 3"/>
            <p:cNvSpPr>
              <a:spLocks/>
            </p:cNvSpPr>
            <p:nvPr/>
          </p:nvSpPr>
          <p:spPr bwMode="hidden">
            <a:xfrm>
              <a:off x="0" y="3072"/>
              <a:ext cx="5760" cy="1248"/>
            </a:xfrm>
            <a:custGeom>
              <a:avLst/>
              <a:gdLst>
                <a:gd name="T0" fmla="*/ 5505 w 6027"/>
                <a:gd name="T1" fmla="*/ 678 h 2296"/>
                <a:gd name="T2" fmla="*/ 0 w 6027"/>
                <a:gd name="T3" fmla="*/ 678 h 2296"/>
                <a:gd name="T4" fmla="*/ 0 w 6027"/>
                <a:gd name="T5" fmla="*/ 0 h 2296"/>
                <a:gd name="T6" fmla="*/ 5505 w 6027"/>
                <a:gd name="T7" fmla="*/ 0 h 2296"/>
                <a:gd name="T8" fmla="*/ 5505 w 6027"/>
                <a:gd name="T9" fmla="*/ 678 h 2296"/>
                <a:gd name="T10" fmla="*/ 5505 w 6027"/>
                <a:gd name="T11" fmla="*/ 67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867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sp>
        <p:nvSpPr>
          <p:cNvPr id="4099" name="Freeform 5"/>
          <p:cNvSpPr>
            <a:spLocks/>
          </p:cNvSpPr>
          <p:nvPr/>
        </p:nvSpPr>
        <p:spPr bwMode="hidden">
          <a:xfrm>
            <a:off x="6248400" y="6262688"/>
            <a:ext cx="2895600" cy="609600"/>
          </a:xfrm>
          <a:custGeom>
            <a:avLst/>
            <a:gdLst>
              <a:gd name="T0" fmla="*/ 1458681169 w 5748"/>
              <a:gd name="T1" fmla="*/ 1510618537 h 246"/>
              <a:gd name="T2" fmla="*/ 0 w 5748"/>
              <a:gd name="T3" fmla="*/ 1510618537 h 246"/>
              <a:gd name="T4" fmla="*/ 0 w 5748"/>
              <a:gd name="T5" fmla="*/ 0 h 246"/>
              <a:gd name="T6" fmla="*/ 1458681169 w 5748"/>
              <a:gd name="T7" fmla="*/ 0 h 246"/>
              <a:gd name="T8" fmla="*/ 1458681169 w 5748"/>
              <a:gd name="T9" fmla="*/ 1510618537 h 246"/>
              <a:gd name="T10" fmla="*/ 1458681169 w 5748"/>
              <a:gd name="T11" fmla="*/ 151061853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nvGrpSpPr>
          <p:cNvPr id="4100" name="Group 6"/>
          <p:cNvGrpSpPr>
            <a:grpSpLocks/>
          </p:cNvGrpSpPr>
          <p:nvPr/>
        </p:nvGrpSpPr>
        <p:grpSpPr bwMode="auto">
          <a:xfrm>
            <a:off x="0" y="6019800"/>
            <a:ext cx="7848600" cy="857250"/>
            <a:chOff x="0" y="3792"/>
            <a:chExt cx="4944" cy="540"/>
          </a:xfrm>
        </p:grpSpPr>
        <p:sp>
          <p:nvSpPr>
            <p:cNvPr id="28679"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nvGrpSpPr>
            <p:cNvPr id="4114" name="Group 8"/>
            <p:cNvGrpSpPr>
              <a:grpSpLocks/>
            </p:cNvGrpSpPr>
            <p:nvPr userDrawn="1"/>
          </p:nvGrpSpPr>
          <p:grpSpPr bwMode="auto">
            <a:xfrm>
              <a:off x="2486" y="3792"/>
              <a:ext cx="2458" cy="540"/>
              <a:chOff x="2486" y="3792"/>
              <a:chExt cx="2458" cy="540"/>
            </a:xfrm>
          </p:grpSpPr>
          <p:sp>
            <p:nvSpPr>
              <p:cNvPr id="4116"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17" name="Freeform 10"/>
              <p:cNvSpPr>
                <a:spLocks/>
              </p:cNvSpPr>
              <p:nvPr userDrawn="1"/>
            </p:nvSpPr>
            <p:spPr bwMode="ltGray">
              <a:xfrm>
                <a:off x="2677" y="3792"/>
                <a:ext cx="186" cy="395"/>
              </a:xfrm>
              <a:custGeom>
                <a:avLst/>
                <a:gdLst>
                  <a:gd name="T0" fmla="*/ 36 w 186"/>
                  <a:gd name="T1" fmla="*/ 0 h 353"/>
                  <a:gd name="T2" fmla="*/ 54 w 186"/>
                  <a:gd name="T3" fmla="*/ 22 h 353"/>
                  <a:gd name="T4" fmla="*/ 24 w 186"/>
                  <a:gd name="T5" fmla="*/ 38 h 353"/>
                  <a:gd name="T6" fmla="*/ 18 w 186"/>
                  <a:gd name="T7" fmla="*/ 83 h 353"/>
                  <a:gd name="T8" fmla="*/ 42 w 186"/>
                  <a:gd name="T9" fmla="*/ 143 h 353"/>
                  <a:gd name="T10" fmla="*/ 48 w 186"/>
                  <a:gd name="T11" fmla="*/ 203 h 353"/>
                  <a:gd name="T12" fmla="*/ 0 w 186"/>
                  <a:gd name="T13" fmla="*/ 442 h 353"/>
                  <a:gd name="T14" fmla="*/ 54 w 186"/>
                  <a:gd name="T15" fmla="*/ 292 h 353"/>
                  <a:gd name="T16" fmla="*/ 84 w 186"/>
                  <a:gd name="T17" fmla="*/ 271 h 353"/>
                  <a:gd name="T18" fmla="*/ 126 w 186"/>
                  <a:gd name="T19" fmla="*/ 158 h 353"/>
                  <a:gd name="T20" fmla="*/ 144 w 186"/>
                  <a:gd name="T21" fmla="*/ 150 h 353"/>
                  <a:gd name="T22" fmla="*/ 144 w 186"/>
                  <a:gd name="T23" fmla="*/ 113 h 353"/>
                  <a:gd name="T24" fmla="*/ 186 w 186"/>
                  <a:gd name="T25" fmla="*/ 83 h 353"/>
                  <a:gd name="T26" fmla="*/ 162 w 186"/>
                  <a:gd name="T27" fmla="*/ 75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18"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19"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8 h 66"/>
                  <a:gd name="T8" fmla="*/ 6 w 155"/>
                  <a:gd name="T9" fmla="*/ 22 h 66"/>
                  <a:gd name="T10" fmla="*/ 0 w 155"/>
                  <a:gd name="T11" fmla="*/ 30 h 66"/>
                  <a:gd name="T12" fmla="*/ 78 w 155"/>
                  <a:gd name="T13" fmla="*/ 75 h 66"/>
                  <a:gd name="T14" fmla="*/ 96 w 155"/>
                  <a:gd name="T15" fmla="*/ 53 h 66"/>
                  <a:gd name="T16" fmla="*/ 155 w 155"/>
                  <a:gd name="T17" fmla="*/ 83 h 66"/>
                  <a:gd name="T18" fmla="*/ 126 w 155"/>
                  <a:gd name="T19" fmla="*/ 30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20" name="Freeform 13"/>
              <p:cNvSpPr>
                <a:spLocks/>
              </p:cNvSpPr>
              <p:nvPr userDrawn="1"/>
            </p:nvSpPr>
            <p:spPr bwMode="ltGray">
              <a:xfrm>
                <a:off x="2486" y="3859"/>
                <a:ext cx="42" cy="81"/>
              </a:xfrm>
              <a:custGeom>
                <a:avLst/>
                <a:gdLst>
                  <a:gd name="T0" fmla="*/ 6 w 42"/>
                  <a:gd name="T1" fmla="*/ 46 h 72"/>
                  <a:gd name="T2" fmla="*/ 0 w 42"/>
                  <a:gd name="T3" fmla="*/ 23 h 72"/>
                  <a:gd name="T4" fmla="*/ 12 w 42"/>
                  <a:gd name="T5" fmla="*/ 8 h 72"/>
                  <a:gd name="T6" fmla="*/ 0 w 42"/>
                  <a:gd name="T7" fmla="*/ 8 h 72"/>
                  <a:gd name="T8" fmla="*/ 12 w 42"/>
                  <a:gd name="T9" fmla="*/ 8 h 72"/>
                  <a:gd name="T10" fmla="*/ 24 w 42"/>
                  <a:gd name="T11" fmla="*/ 8 h 72"/>
                  <a:gd name="T12" fmla="*/ 36 w 42"/>
                  <a:gd name="T13" fmla="*/ 8 h 72"/>
                  <a:gd name="T14" fmla="*/ 42 w 42"/>
                  <a:gd name="T15" fmla="*/ 0 h 72"/>
                  <a:gd name="T16" fmla="*/ 30 w 42"/>
                  <a:gd name="T17" fmla="*/ 23 h 72"/>
                  <a:gd name="T18" fmla="*/ 42 w 42"/>
                  <a:gd name="T19" fmla="*/ 61 h 72"/>
                  <a:gd name="T20" fmla="*/ 12 w 42"/>
                  <a:gd name="T21" fmla="*/ 91 h 72"/>
                  <a:gd name="T22" fmla="*/ 6 w 42"/>
                  <a:gd name="T23" fmla="*/ 46 h 72"/>
                  <a:gd name="T24" fmla="*/ 6 w 42"/>
                  <a:gd name="T25" fmla="*/ 4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sp>
          <p:nvSpPr>
            <p:cNvPr id="28686"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grpSp>
        <p:nvGrpSpPr>
          <p:cNvPr id="4101" name="Group 15"/>
          <p:cNvGrpSpPr>
            <a:grpSpLocks/>
          </p:cNvGrpSpPr>
          <p:nvPr/>
        </p:nvGrpSpPr>
        <p:grpSpPr bwMode="auto">
          <a:xfrm>
            <a:off x="627063" y="6021388"/>
            <a:ext cx="5684837" cy="849312"/>
            <a:chOff x="395" y="3793"/>
            <a:chExt cx="3581" cy="535"/>
          </a:xfrm>
        </p:grpSpPr>
        <p:sp>
          <p:nvSpPr>
            <p:cNvPr id="4107" name="Freeform 16"/>
            <p:cNvSpPr>
              <a:spLocks/>
            </p:cNvSpPr>
            <p:nvPr/>
          </p:nvSpPr>
          <p:spPr bwMode="auto">
            <a:xfrm>
              <a:off x="1196" y="3793"/>
              <a:ext cx="365" cy="291"/>
            </a:xfrm>
            <a:custGeom>
              <a:avLst/>
              <a:gdLst>
                <a:gd name="T0" fmla="*/ 24 w 365"/>
                <a:gd name="T1" fmla="*/ 24 h 287"/>
                <a:gd name="T2" fmla="*/ 0 w 365"/>
                <a:gd name="T3" fmla="*/ 62 h 287"/>
                <a:gd name="T4" fmla="*/ 66 w 365"/>
                <a:gd name="T5" fmla="*/ 112 h 287"/>
                <a:gd name="T6" fmla="*/ 143 w 365"/>
                <a:gd name="T7" fmla="*/ 186 h 287"/>
                <a:gd name="T8" fmla="*/ 191 w 365"/>
                <a:gd name="T9" fmla="*/ 172 h 287"/>
                <a:gd name="T10" fmla="*/ 341 w 365"/>
                <a:gd name="T11" fmla="*/ 295 h 287"/>
                <a:gd name="T12" fmla="*/ 305 w 365"/>
                <a:gd name="T13" fmla="*/ 178 h 287"/>
                <a:gd name="T14" fmla="*/ 365 w 365"/>
                <a:gd name="T15" fmla="*/ 136 h 287"/>
                <a:gd name="T16" fmla="*/ 359 w 365"/>
                <a:gd name="T17" fmla="*/ 130 h 287"/>
                <a:gd name="T18" fmla="*/ 335 w 365"/>
                <a:gd name="T19" fmla="*/ 118 h 287"/>
                <a:gd name="T20" fmla="*/ 299 w 365"/>
                <a:gd name="T21" fmla="*/ 92 h 287"/>
                <a:gd name="T22" fmla="*/ 257 w 365"/>
                <a:gd name="T23" fmla="*/ 74 h 287"/>
                <a:gd name="T24" fmla="*/ 215 w 365"/>
                <a:gd name="T25" fmla="*/ 56 h 287"/>
                <a:gd name="T26" fmla="*/ 173 w 365"/>
                <a:gd name="T27" fmla="*/ 38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08"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09"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2 h 60"/>
                <a:gd name="T16" fmla="*/ 65 w 71"/>
                <a:gd name="T17" fmla="*/ 44 h 60"/>
                <a:gd name="T18" fmla="*/ 71 w 71"/>
                <a:gd name="T19" fmla="*/ 56 h 60"/>
                <a:gd name="T20" fmla="*/ 71 w 71"/>
                <a:gd name="T21" fmla="*/ 62 h 60"/>
                <a:gd name="T22" fmla="*/ 59 w 71"/>
                <a:gd name="T23" fmla="*/ 56 h 60"/>
                <a:gd name="T24" fmla="*/ 47 w 71"/>
                <a:gd name="T25" fmla="*/ 44 h 60"/>
                <a:gd name="T26" fmla="*/ 23 w 71"/>
                <a:gd name="T27" fmla="*/ 32 h 60"/>
                <a:gd name="T28" fmla="*/ 23 w 71"/>
                <a:gd name="T29" fmla="*/ 38 h 60"/>
                <a:gd name="T30" fmla="*/ 18 w 71"/>
                <a:gd name="T31" fmla="*/ 44 h 60"/>
                <a:gd name="T32" fmla="*/ 12 w 71"/>
                <a:gd name="T33" fmla="*/ 50 h 60"/>
                <a:gd name="T34" fmla="*/ 6 w 71"/>
                <a:gd name="T35" fmla="*/ 50 h 60"/>
                <a:gd name="T36" fmla="*/ 6 w 71"/>
                <a:gd name="T37" fmla="*/ 50 h 60"/>
                <a:gd name="T38" fmla="*/ 6 w 71"/>
                <a:gd name="T39" fmla="*/ 38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10"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6 h 162"/>
                <a:gd name="T10" fmla="*/ 96 w 161"/>
                <a:gd name="T11" fmla="*/ 62 h 162"/>
                <a:gd name="T12" fmla="*/ 102 w 161"/>
                <a:gd name="T13" fmla="*/ 74 h 162"/>
                <a:gd name="T14" fmla="*/ 108 w 161"/>
                <a:gd name="T15" fmla="*/ 86 h 162"/>
                <a:gd name="T16" fmla="*/ 120 w 161"/>
                <a:gd name="T17" fmla="*/ 98 h 162"/>
                <a:gd name="T18" fmla="*/ 143 w 161"/>
                <a:gd name="T19" fmla="*/ 116 h 162"/>
                <a:gd name="T20" fmla="*/ 155 w 161"/>
                <a:gd name="T21" fmla="*/ 142 h 162"/>
                <a:gd name="T22" fmla="*/ 161 w 161"/>
                <a:gd name="T23" fmla="*/ 160 h 162"/>
                <a:gd name="T24" fmla="*/ 161 w 161"/>
                <a:gd name="T25" fmla="*/ 166 h 162"/>
                <a:gd name="T26" fmla="*/ 96 w 161"/>
                <a:gd name="T27" fmla="*/ 104 h 162"/>
                <a:gd name="T28" fmla="*/ 30 w 161"/>
                <a:gd name="T29" fmla="*/ 56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11" name="Freeform 20"/>
            <p:cNvSpPr>
              <a:spLocks/>
            </p:cNvSpPr>
            <p:nvPr/>
          </p:nvSpPr>
          <p:spPr bwMode="auto">
            <a:xfrm>
              <a:off x="706" y="3854"/>
              <a:ext cx="59" cy="61"/>
            </a:xfrm>
            <a:custGeom>
              <a:avLst/>
              <a:gdLst>
                <a:gd name="T0" fmla="*/ 59 w 59"/>
                <a:gd name="T1" fmla="*/ 6 h 60"/>
                <a:gd name="T2" fmla="*/ 41 w 59"/>
                <a:gd name="T3" fmla="*/ 32 h 60"/>
                <a:gd name="T4" fmla="*/ 41 w 59"/>
                <a:gd name="T5" fmla="*/ 38 h 60"/>
                <a:gd name="T6" fmla="*/ 47 w 59"/>
                <a:gd name="T7" fmla="*/ 44 h 60"/>
                <a:gd name="T8" fmla="*/ 53 w 59"/>
                <a:gd name="T9" fmla="*/ 56 h 60"/>
                <a:gd name="T10" fmla="*/ 53 w 59"/>
                <a:gd name="T11" fmla="*/ 62 h 60"/>
                <a:gd name="T12" fmla="*/ 47 w 59"/>
                <a:gd name="T13" fmla="*/ 56 h 60"/>
                <a:gd name="T14" fmla="*/ 35 w 59"/>
                <a:gd name="T15" fmla="*/ 50 h 60"/>
                <a:gd name="T16" fmla="*/ 23 w 59"/>
                <a:gd name="T17" fmla="*/ 38 h 60"/>
                <a:gd name="T18" fmla="*/ 17 w 59"/>
                <a:gd name="T19" fmla="*/ 32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12" name="Freeform 21"/>
            <p:cNvSpPr>
              <a:spLocks/>
            </p:cNvSpPr>
            <p:nvPr/>
          </p:nvSpPr>
          <p:spPr bwMode="auto">
            <a:xfrm>
              <a:off x="395" y="3811"/>
              <a:ext cx="245" cy="207"/>
            </a:xfrm>
            <a:custGeom>
              <a:avLst/>
              <a:gdLst>
                <a:gd name="T0" fmla="*/ 233 w 245"/>
                <a:gd name="T1" fmla="*/ 38 h 204"/>
                <a:gd name="T2" fmla="*/ 245 w 245"/>
                <a:gd name="T3" fmla="*/ 44 h 204"/>
                <a:gd name="T4" fmla="*/ 209 w 245"/>
                <a:gd name="T5" fmla="*/ 86 h 204"/>
                <a:gd name="T6" fmla="*/ 143 w 245"/>
                <a:gd name="T7" fmla="*/ 136 h 204"/>
                <a:gd name="T8" fmla="*/ 167 w 245"/>
                <a:gd name="T9" fmla="*/ 160 h 204"/>
                <a:gd name="T10" fmla="*/ 179 w 245"/>
                <a:gd name="T11" fmla="*/ 210 h 204"/>
                <a:gd name="T12" fmla="*/ 77 w 245"/>
                <a:gd name="T13" fmla="*/ 136 h 204"/>
                <a:gd name="T14" fmla="*/ 47 w 245"/>
                <a:gd name="T15" fmla="*/ 86 h 204"/>
                <a:gd name="T16" fmla="*/ 89 w 245"/>
                <a:gd name="T17" fmla="*/ 68 h 204"/>
                <a:gd name="T18" fmla="*/ 59 w 245"/>
                <a:gd name="T19" fmla="*/ 38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8 h 204"/>
                <a:gd name="T50" fmla="*/ 233 w 245"/>
                <a:gd name="T51" fmla="*/ 38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sp>
        <p:nvSpPr>
          <p:cNvPr id="28694"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103" name="Rectangle 23"/>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696"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ltLang="en-US"/>
          </a:p>
        </p:txBody>
      </p:sp>
      <p:sp>
        <p:nvSpPr>
          <p:cNvPr id="28697"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ltLang="en-US"/>
          </a:p>
        </p:txBody>
      </p:sp>
      <p:sp>
        <p:nvSpPr>
          <p:cNvPr id="28698"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93888EA5-15DF-4F35-A8B3-D6408FBDE9A9}"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827"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www.youtube.com/watch?v=OTp8W251aiQ"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057400"/>
            <a:ext cx="7772400" cy="1828800"/>
          </a:xfrm>
        </p:spPr>
        <p:txBody>
          <a:bodyPr/>
          <a:lstStyle/>
          <a:p>
            <a:pPr eaLnBrk="1" hangingPunct="1">
              <a:defRPr/>
            </a:pPr>
            <a:r>
              <a:rPr lang="en-US" altLang="en-US" sz="5100" dirty="0" smtClean="0"/>
              <a:t>Probably </a:t>
            </a:r>
            <a:r>
              <a:rPr lang="en-US" altLang="en-US" sz="5100" dirty="0" smtClean="0"/>
              <a:t>Not </a:t>
            </a:r>
            <a:r>
              <a:rPr lang="en-US" altLang="en-US" sz="5100" dirty="0" smtClean="0"/>
              <a:t>The </a:t>
            </a:r>
            <a:r>
              <a:rPr lang="en-US" altLang="en-US" sz="5100" dirty="0" smtClean="0"/>
              <a:t>World’s </a:t>
            </a:r>
            <a:r>
              <a:rPr lang="en-US" altLang="en-US" sz="5100" dirty="0" smtClean="0"/>
              <a:t>Best </a:t>
            </a:r>
            <a:r>
              <a:rPr lang="en-US" altLang="en-US" sz="5100" dirty="0" smtClean="0"/>
              <a:t>PowerPoint Presentation </a:t>
            </a:r>
            <a:r>
              <a:rPr lang="en-US" altLang="en-US" sz="5100" dirty="0" smtClean="0"/>
              <a:t>Ever – But it’s Pretty Good</a:t>
            </a:r>
            <a:endParaRPr lang="en-US" altLang="en-US" sz="5100" dirty="0" smtClean="0"/>
          </a:p>
        </p:txBody>
      </p:sp>
      <p:sp>
        <p:nvSpPr>
          <p:cNvPr id="2051" name="Rectangle 3"/>
          <p:cNvSpPr>
            <a:spLocks noGrp="1" noChangeArrowheads="1"/>
          </p:cNvSpPr>
          <p:nvPr>
            <p:ph type="subTitle" idx="1"/>
          </p:nvPr>
        </p:nvSpPr>
        <p:spPr>
          <a:xfrm>
            <a:off x="1371600" y="4191000"/>
            <a:ext cx="6400800" cy="1447800"/>
          </a:xfrm>
        </p:spPr>
        <p:txBody>
          <a:bodyPr/>
          <a:lstStyle/>
          <a:p>
            <a:pPr eaLnBrk="1" hangingPunct="1">
              <a:lnSpc>
                <a:spcPct val="80000"/>
              </a:lnSpc>
              <a:defRPr/>
            </a:pPr>
            <a:r>
              <a:rPr lang="en-US" altLang="en-US" i="1" dirty="0" smtClean="0"/>
              <a:t>A Demonstration of What </a:t>
            </a:r>
            <a:r>
              <a:rPr lang="en-US" altLang="en-US" i="1" dirty="0" smtClean="0"/>
              <a:t>to </a:t>
            </a:r>
            <a:r>
              <a:rPr lang="en-US" altLang="en-US" i="1" dirty="0" smtClean="0"/>
              <a:t>do When Creating and Using PowerPoint Slide Shows</a:t>
            </a:r>
          </a:p>
        </p:txBody>
      </p:sp>
      <p:sp>
        <p:nvSpPr>
          <p:cNvPr id="11268" name="Text Box 4"/>
          <p:cNvSpPr txBox="1">
            <a:spLocks noChangeArrowheads="1"/>
          </p:cNvSpPr>
          <p:nvPr/>
        </p:nvSpPr>
        <p:spPr bwMode="auto">
          <a:xfrm>
            <a:off x="2438400" y="5334000"/>
            <a:ext cx="426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endParaRPr lang="en-US" altLang="en-US" sz="1800">
              <a:solidFill>
                <a:srgbClr val="FF000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00743" y="685800"/>
            <a:ext cx="8229600" cy="1143000"/>
          </a:xfrm>
        </p:spPr>
        <p:txBody>
          <a:bodyPr/>
          <a:lstStyle/>
          <a:p>
            <a:pPr eaLnBrk="1" hangingPunct="1">
              <a:defRPr/>
            </a:pPr>
            <a:r>
              <a:rPr lang="en-US" altLang="en-US" sz="6600" dirty="0" smtClean="0">
                <a:latin typeface="Berlin Sans FB Demi" panose="020E0802020502020306" pitchFamily="34" charset="0"/>
              </a:rPr>
              <a:t>Chilean Goods</a:t>
            </a:r>
          </a:p>
        </p:txBody>
      </p:sp>
      <p:sp>
        <p:nvSpPr>
          <p:cNvPr id="13315" name="Rectangle 3"/>
          <p:cNvSpPr>
            <a:spLocks noGrp="1" noChangeArrowheads="1"/>
          </p:cNvSpPr>
          <p:nvPr>
            <p:ph type="body" idx="1"/>
          </p:nvPr>
        </p:nvSpPr>
        <p:spPr>
          <a:xfrm>
            <a:off x="230777" y="2133600"/>
            <a:ext cx="8915400" cy="4495800"/>
          </a:xfrm>
        </p:spPr>
        <p:txBody>
          <a:bodyPr/>
          <a:lstStyle/>
          <a:p>
            <a:pPr eaLnBrk="1" hangingPunct="1">
              <a:lnSpc>
                <a:spcPct val="80000"/>
              </a:lnSpc>
            </a:pPr>
            <a:r>
              <a:rPr lang="en-US" altLang="en-US" b="1" dirty="0" smtClean="0">
                <a:latin typeface="Century Gothic" panose="020B0502020202020204" pitchFamily="34" charset="0"/>
              </a:rPr>
              <a:t>Fresh fruit </a:t>
            </a:r>
            <a:r>
              <a:rPr lang="en-US" altLang="en-US" dirty="0" smtClean="0">
                <a:latin typeface="Century Gothic" panose="020B0502020202020204" pitchFamily="34" charset="0"/>
              </a:rPr>
              <a:t>= Chile's TOP exported good</a:t>
            </a:r>
          </a:p>
          <a:p>
            <a:pPr eaLnBrk="1" hangingPunct="1">
              <a:lnSpc>
                <a:spcPct val="80000"/>
              </a:lnSpc>
            </a:pPr>
            <a:endParaRPr lang="en-US" altLang="en-US" dirty="0" smtClean="0">
              <a:latin typeface="Century Gothic" panose="020B0502020202020204" pitchFamily="34" charset="0"/>
            </a:endParaRPr>
          </a:p>
          <a:p>
            <a:pPr eaLnBrk="1" hangingPunct="1">
              <a:lnSpc>
                <a:spcPct val="80000"/>
              </a:lnSpc>
            </a:pPr>
            <a:r>
              <a:rPr lang="en-US" altLang="en-US" dirty="0" smtClean="0">
                <a:latin typeface="Century Gothic" panose="020B0502020202020204" pitchFamily="34" charset="0"/>
              </a:rPr>
              <a:t>Chile = </a:t>
            </a:r>
            <a:r>
              <a:rPr lang="en-US" altLang="en-US" u="sng" dirty="0" smtClean="0">
                <a:latin typeface="Century Gothic" panose="020B0502020202020204" pitchFamily="34" charset="0"/>
              </a:rPr>
              <a:t>free market economy</a:t>
            </a:r>
          </a:p>
          <a:p>
            <a:pPr eaLnBrk="1" hangingPunct="1">
              <a:lnSpc>
                <a:spcPct val="80000"/>
              </a:lnSpc>
            </a:pPr>
            <a:endParaRPr lang="en-US" altLang="en-US" dirty="0" smtClean="0">
              <a:latin typeface="Century Gothic" panose="020B0502020202020204" pitchFamily="34" charset="0"/>
            </a:endParaRPr>
          </a:p>
          <a:p>
            <a:pPr eaLnBrk="1" hangingPunct="1">
              <a:lnSpc>
                <a:spcPct val="80000"/>
              </a:lnSpc>
            </a:pPr>
            <a:r>
              <a:rPr lang="en-US" altLang="en-US" dirty="0" smtClean="0">
                <a:latin typeface="Century Gothic" panose="020B0502020202020204" pitchFamily="34" charset="0"/>
              </a:rPr>
              <a:t>The U.S. = </a:t>
            </a:r>
            <a:r>
              <a:rPr lang="en-US" altLang="en-US" b="1" u="sng" dirty="0" smtClean="0">
                <a:latin typeface="Century Gothic" panose="020B0502020202020204" pitchFamily="34" charset="0"/>
              </a:rPr>
              <a:t>#1 </a:t>
            </a:r>
            <a:r>
              <a:rPr lang="en-US" altLang="en-US" dirty="0" smtClean="0">
                <a:latin typeface="Century Gothic" panose="020B0502020202020204" pitchFamily="34" charset="0"/>
              </a:rPr>
              <a:t>market for Chile's fruit exports</a:t>
            </a:r>
          </a:p>
        </p:txBody>
      </p:sp>
    </p:spTree>
    <p:extLst>
      <p:ext uri="{BB962C8B-B14F-4D97-AF65-F5344CB8AC3E}">
        <p14:creationId xmlns:p14="http://schemas.microsoft.com/office/powerpoint/2010/main" val="1419884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533400"/>
            <a:ext cx="8610600" cy="1143000"/>
          </a:xfrm>
        </p:spPr>
        <p:txBody>
          <a:bodyPr/>
          <a:lstStyle/>
          <a:p>
            <a:pPr eaLnBrk="1" hangingPunct="1"/>
            <a:r>
              <a:rPr lang="en-US" altLang="en-US" sz="5400" dirty="0" smtClean="0">
                <a:solidFill>
                  <a:schemeClr val="tx1"/>
                </a:solidFill>
                <a:latin typeface="Magneto" panose="04030805050802020D02" pitchFamily="82" charset="0"/>
                <a:ea typeface="Adobe Gothic Std B" panose="020B0800000000000000" pitchFamily="34" charset="-128"/>
              </a:rPr>
              <a:t>Beginner Motorcycles</a:t>
            </a:r>
          </a:p>
        </p:txBody>
      </p:sp>
      <p:pic>
        <p:nvPicPr>
          <p:cNvPr id="14339" name="Picture 4"/>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33400" y="2057400"/>
            <a:ext cx="4568190" cy="3505200"/>
          </a:xfrm>
        </p:spPr>
      </p:pic>
      <p:sp>
        <p:nvSpPr>
          <p:cNvPr id="14340" name="Rectangle 5"/>
          <p:cNvSpPr>
            <a:spLocks noGrp="1" noChangeArrowheads="1"/>
          </p:cNvSpPr>
          <p:nvPr>
            <p:ph type="body" sz="half" idx="2"/>
          </p:nvPr>
        </p:nvSpPr>
        <p:spPr>
          <a:xfrm>
            <a:off x="5334000" y="1828800"/>
            <a:ext cx="4038600" cy="4525963"/>
          </a:xfrm>
        </p:spPr>
        <p:txBody>
          <a:bodyPr/>
          <a:lstStyle/>
          <a:p>
            <a:pPr eaLnBrk="1" hangingPunct="1"/>
            <a:r>
              <a:rPr lang="en-US" altLang="en-US" sz="2800" dirty="0" smtClean="0">
                <a:latin typeface="Adobe Gothic Std B" panose="020B0800000000000000" pitchFamily="34" charset="-128"/>
                <a:ea typeface="Adobe Gothic Std B" panose="020B0800000000000000" pitchFamily="34" charset="-128"/>
              </a:rPr>
              <a:t>Light weight (~380lbs)</a:t>
            </a:r>
          </a:p>
          <a:p>
            <a:pPr eaLnBrk="1" hangingPunct="1"/>
            <a:endParaRPr lang="en-US" altLang="en-US" sz="2800" dirty="0" smtClean="0">
              <a:latin typeface="Adobe Gothic Std B" panose="020B0800000000000000" pitchFamily="34" charset="-128"/>
              <a:ea typeface="Adobe Gothic Std B" panose="020B0800000000000000" pitchFamily="34" charset="-128"/>
            </a:endParaRPr>
          </a:p>
          <a:p>
            <a:pPr eaLnBrk="1" hangingPunct="1"/>
            <a:r>
              <a:rPr lang="en-US" altLang="en-US" sz="2800" dirty="0" smtClean="0">
                <a:latin typeface="Adobe Gothic Std B" panose="020B0800000000000000" pitchFamily="34" charset="-128"/>
                <a:ea typeface="Adobe Gothic Std B" panose="020B0800000000000000" pitchFamily="34" charset="-128"/>
              </a:rPr>
              <a:t>Adequate power (650cc engine)</a:t>
            </a:r>
          </a:p>
          <a:p>
            <a:pPr eaLnBrk="1" hangingPunct="1"/>
            <a:endParaRPr lang="en-US" altLang="en-US" sz="2800" dirty="0" smtClean="0">
              <a:latin typeface="Adobe Gothic Std B" panose="020B0800000000000000" pitchFamily="34" charset="-128"/>
              <a:ea typeface="Adobe Gothic Std B" panose="020B0800000000000000" pitchFamily="34" charset="-128"/>
            </a:endParaRPr>
          </a:p>
          <a:p>
            <a:pPr eaLnBrk="1" hangingPunct="1"/>
            <a:r>
              <a:rPr lang="en-US" altLang="en-US" sz="2800" dirty="0" smtClean="0">
                <a:latin typeface="Adobe Gothic Std B" panose="020B0800000000000000" pitchFamily="34" charset="-128"/>
                <a:ea typeface="Adobe Gothic Std B" panose="020B0800000000000000" pitchFamily="34" charset="-128"/>
              </a:rPr>
              <a:t>Low seat height fits most riders</a:t>
            </a:r>
          </a:p>
          <a:p>
            <a:pPr eaLnBrk="1" hangingPunct="1"/>
            <a:endParaRPr lang="en-US" altLang="en-US" sz="2800" dirty="0" smtClean="0">
              <a:solidFill>
                <a:srgbClr val="FFFF00"/>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2829379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666DC">
            <a:alpha val="37000"/>
          </a:srgbClr>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579437"/>
            <a:ext cx="8229600" cy="1143000"/>
          </a:xfrm>
        </p:spPr>
        <p:txBody>
          <a:bodyPr/>
          <a:lstStyle/>
          <a:p>
            <a:pPr eaLnBrk="1" hangingPunct="1"/>
            <a:r>
              <a:rPr lang="en-US" altLang="en-US" dirty="0" smtClean="0">
                <a:solidFill>
                  <a:schemeClr val="tx1"/>
                </a:solidFill>
                <a:latin typeface="Broadway" panose="04040905080B02020502" pitchFamily="82" charset="0"/>
              </a:rPr>
              <a:t>Cats Wearing Hats</a:t>
            </a:r>
          </a:p>
        </p:txBody>
      </p:sp>
      <p:sp>
        <p:nvSpPr>
          <p:cNvPr id="15363" name="Rectangle 5"/>
          <p:cNvSpPr>
            <a:spLocks noGrp="1" noChangeArrowheads="1"/>
          </p:cNvSpPr>
          <p:nvPr>
            <p:ph type="body" sz="half" idx="2"/>
          </p:nvPr>
        </p:nvSpPr>
        <p:spPr>
          <a:xfrm>
            <a:off x="4800600" y="1722437"/>
            <a:ext cx="4038600" cy="4525963"/>
          </a:xfrm>
        </p:spPr>
        <p:txBody>
          <a:bodyPr/>
          <a:lstStyle/>
          <a:p>
            <a:pPr eaLnBrk="1" hangingPunct="1">
              <a:lnSpc>
                <a:spcPct val="200000"/>
              </a:lnSpc>
            </a:pPr>
            <a:r>
              <a:rPr lang="en-US" altLang="en-US" sz="2800" dirty="0" smtClean="0">
                <a:latin typeface="Century Gothic" panose="020B0502020202020204" pitchFamily="34" charset="0"/>
              </a:rPr>
              <a:t>It is cute</a:t>
            </a:r>
          </a:p>
          <a:p>
            <a:pPr eaLnBrk="1" hangingPunct="1">
              <a:lnSpc>
                <a:spcPct val="200000"/>
              </a:lnSpc>
            </a:pPr>
            <a:r>
              <a:rPr lang="en-US" altLang="en-US" sz="2800" dirty="0" smtClean="0">
                <a:latin typeface="Century Gothic" panose="020B0502020202020204" pitchFamily="34" charset="0"/>
              </a:rPr>
              <a:t>It is funny</a:t>
            </a:r>
          </a:p>
          <a:p>
            <a:pPr eaLnBrk="1" hangingPunct="1">
              <a:lnSpc>
                <a:spcPct val="200000"/>
              </a:lnSpc>
            </a:pPr>
            <a:r>
              <a:rPr lang="en-US" altLang="en-US" sz="2800" dirty="0" smtClean="0">
                <a:latin typeface="Century Gothic" panose="020B0502020202020204" pitchFamily="34" charset="0"/>
              </a:rPr>
              <a:t>It is entertaining</a:t>
            </a:r>
          </a:p>
          <a:p>
            <a:pPr eaLnBrk="1" hangingPunct="1">
              <a:lnSpc>
                <a:spcPct val="200000"/>
              </a:lnSpc>
            </a:pPr>
            <a:r>
              <a:rPr lang="en-US" altLang="en-US" sz="2800" dirty="0" smtClean="0">
                <a:latin typeface="Century Gothic" panose="020B0502020202020204" pitchFamily="34" charset="0"/>
              </a:rPr>
              <a:t>Everyone loves cats</a:t>
            </a:r>
          </a:p>
          <a:p>
            <a:pPr eaLnBrk="1" hangingPunct="1"/>
            <a:endParaRPr lang="en-US" altLang="en-US" sz="2400" dirty="0" smtClean="0">
              <a:solidFill>
                <a:srgbClr val="FFFF00"/>
              </a:solidFill>
              <a:latin typeface="Century Gothic" panose="020B0502020202020204" pitchFamily="34" charset="0"/>
            </a:endParaRPr>
          </a:p>
        </p:txBody>
      </p:sp>
      <p:pic>
        <p:nvPicPr>
          <p:cNvPr id="3" name="Picture 2"/>
          <p:cNvPicPr>
            <a:picLocks noChangeAspect="1"/>
          </p:cNvPicPr>
          <p:nvPr/>
        </p:nvPicPr>
        <p:blipFill>
          <a:blip r:embed="rId2"/>
          <a:stretch>
            <a:fillRect/>
          </a:stretch>
        </p:blipFill>
        <p:spPr>
          <a:xfrm>
            <a:off x="914400" y="1951037"/>
            <a:ext cx="3581400" cy="35814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4041344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65000"/>
          </a:schemeClr>
        </a:solidFill>
        <a:effectLst/>
      </p:bgPr>
    </p:bg>
    <p:spTree>
      <p:nvGrpSpPr>
        <p:cNvPr id="1" name=""/>
        <p:cNvGrpSpPr/>
        <p:nvPr/>
      </p:nvGrpSpPr>
      <p:grpSpPr>
        <a:xfrm>
          <a:off x="0" y="0"/>
          <a:ext cx="0" cy="0"/>
          <a:chOff x="0" y="0"/>
          <a:chExt cx="0" cy="0"/>
        </a:xfrm>
      </p:grpSpPr>
      <p:pic>
        <p:nvPicPr>
          <p:cNvPr id="16387" name="Picture 3"/>
          <p:cNvPicPr>
            <a:picLocks noGrp="1" noChangeAspect="1" noChangeArrowheads="1"/>
          </p:cNvPicPr>
          <p:nvPr>
            <p:ph type="body" idx="1"/>
          </p:nvPr>
        </p:nvPicPr>
        <p:blipFill rotWithShape="1">
          <a:blip r:embed="rId2">
            <a:extLst>
              <a:ext uri="{28A0092B-C50C-407E-A947-70E740481C1C}">
                <a14:useLocalDpi xmlns:a14="http://schemas.microsoft.com/office/drawing/2010/main" val="0"/>
              </a:ext>
            </a:extLst>
          </a:blip>
          <a:srcRect r="5644"/>
          <a:stretch/>
        </p:blipFill>
        <p:spPr>
          <a:xfrm>
            <a:off x="3429000" y="3140676"/>
            <a:ext cx="2293152" cy="2088549"/>
          </a:xfrm>
        </p:spPr>
      </p:pic>
      <p:pic>
        <p:nvPicPr>
          <p:cNvPr id="1638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709" y="3124200"/>
            <a:ext cx="210502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90" name="Picture 7"/>
          <p:cNvPicPr>
            <a:picLocks noChangeAspect="1" noChangeArrowheads="1"/>
          </p:cNvPicPr>
          <p:nvPr/>
        </p:nvPicPr>
        <p:blipFill rotWithShape="1">
          <a:blip r:embed="rId4">
            <a:extLst>
              <a:ext uri="{28A0092B-C50C-407E-A947-70E740481C1C}">
                <a14:useLocalDpi xmlns:a14="http://schemas.microsoft.com/office/drawing/2010/main" val="0"/>
              </a:ext>
            </a:extLst>
          </a:blip>
          <a:srcRect b="33876"/>
          <a:stretch/>
        </p:blipFill>
        <p:spPr bwMode="auto">
          <a:xfrm>
            <a:off x="6101079" y="3140676"/>
            <a:ext cx="2128521"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50787" y="1447800"/>
            <a:ext cx="7202613" cy="1323439"/>
          </a:xfrm>
          <a:prstGeom prst="rect">
            <a:avLst/>
          </a:prstGeom>
          <a:noFill/>
        </p:spPr>
        <p:txBody>
          <a:bodyPr wrap="none" rtlCol="0">
            <a:spAutoFit/>
          </a:bodyPr>
          <a:lstStyle/>
          <a:p>
            <a:r>
              <a:rPr lang="en-CA" sz="8000" dirty="0" smtClean="0">
                <a:latin typeface="Bernard MT Condensed" panose="02050806060905020404" pitchFamily="18" charset="0"/>
                <a:ea typeface="Adobe Fan Heiti Std B" panose="020B0700000000000000" pitchFamily="34" charset="-128"/>
              </a:rPr>
              <a:t>Buying a New Suit</a:t>
            </a:r>
            <a:endParaRPr lang="en-CA" sz="8000" dirty="0">
              <a:latin typeface="Bernard MT Condensed" panose="02050806060905020404" pitchFamily="18" charset="0"/>
              <a:ea typeface="Adobe Fan Heiti Std B" panose="020B0700000000000000" pitchFamily="34" charset="-128"/>
            </a:endParaRPr>
          </a:p>
        </p:txBody>
      </p:sp>
    </p:spTree>
    <p:extLst>
      <p:ext uri="{BB962C8B-B14F-4D97-AF65-F5344CB8AC3E}">
        <p14:creationId xmlns:p14="http://schemas.microsoft.com/office/powerpoint/2010/main" val="532025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4400" y="623888"/>
            <a:ext cx="7772400" cy="1143000"/>
          </a:xfrm>
        </p:spPr>
        <p:txBody>
          <a:bodyPr/>
          <a:lstStyle/>
          <a:p>
            <a:pPr eaLnBrk="1" hangingPunct="1"/>
            <a:r>
              <a:rPr lang="en-US" altLang="en-US" dirty="0" smtClean="0"/>
              <a:t>Racquetball Fundamentals</a:t>
            </a:r>
          </a:p>
        </p:txBody>
      </p:sp>
      <p:sp>
        <p:nvSpPr>
          <p:cNvPr id="11267" name="Rectangle 3"/>
          <p:cNvSpPr>
            <a:spLocks noGrp="1" noChangeArrowheads="1"/>
          </p:cNvSpPr>
          <p:nvPr>
            <p:ph type="body" idx="1"/>
          </p:nvPr>
        </p:nvSpPr>
        <p:spPr>
          <a:xfrm>
            <a:off x="914400" y="1946275"/>
            <a:ext cx="7772400" cy="4530725"/>
          </a:xfrm>
        </p:spPr>
        <p:txBody>
          <a:bodyPr/>
          <a:lstStyle/>
          <a:p>
            <a:pPr eaLnBrk="1" hangingPunct="1"/>
            <a:r>
              <a:rPr lang="en-US" altLang="en-US" dirty="0" smtClean="0"/>
              <a:t>2, 3, or 4 players.</a:t>
            </a:r>
          </a:p>
          <a:p>
            <a:pPr eaLnBrk="1" hangingPunct="1"/>
            <a:r>
              <a:rPr lang="en-US" altLang="en-US" dirty="0" smtClean="0"/>
              <a:t>1 player serves, other “returns.”</a:t>
            </a:r>
          </a:p>
          <a:p>
            <a:pPr eaLnBrk="1" hangingPunct="1"/>
            <a:r>
              <a:rPr lang="en-US" altLang="en-US" dirty="0" smtClean="0"/>
              <a:t>Only serving player can score.</a:t>
            </a:r>
          </a:p>
          <a:p>
            <a:pPr eaLnBrk="1" hangingPunct="1"/>
            <a:r>
              <a:rPr lang="en-US" altLang="en-US" dirty="0" smtClean="0"/>
              <a:t>Served ball must land past serving line and cannot hit back wall.</a:t>
            </a:r>
          </a:p>
          <a:p>
            <a:pPr eaLnBrk="1" hangingPunct="1"/>
            <a:r>
              <a:rPr lang="en-US" altLang="en-US" dirty="0" smtClean="0"/>
              <a:t>Ball can only bounce once before striking front wall…but ball does not have to bounce.</a:t>
            </a:r>
          </a:p>
          <a:p>
            <a:pPr eaLnBrk="1" hangingPunct="1">
              <a:buFont typeface="Wingdings" panose="05000000000000000000" pitchFamily="2" charset="2"/>
              <a:buNone/>
            </a:pP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061267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rot="423678">
            <a:off x="799154" y="717697"/>
            <a:ext cx="8229600" cy="1143000"/>
          </a:xfrm>
        </p:spPr>
        <p:txBody>
          <a:bodyPr/>
          <a:lstStyle/>
          <a:p>
            <a:pPr eaLnBrk="1" hangingPunct="1"/>
            <a:r>
              <a:rPr lang="en-US" altLang="en-US" dirty="0" smtClean="0"/>
              <a:t>The 3-Toed Sloth</a:t>
            </a:r>
          </a:p>
        </p:txBody>
      </p:sp>
      <p:pic>
        <p:nvPicPr>
          <p:cNvPr id="2" name="Picture 1">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2079" y="1758778"/>
            <a:ext cx="7143750" cy="40767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380472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Layers</Template>
  <TotalTime>546</TotalTime>
  <Words>401</Words>
  <Application>Microsoft Office PowerPoint</Application>
  <PresentationFormat>On-screen Show (4:3)</PresentationFormat>
  <Paragraphs>37</Paragraphs>
  <Slides>7</Slides>
  <Notes>1</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7</vt:i4>
      </vt:variant>
    </vt:vector>
  </HeadingPairs>
  <TitlesOfParts>
    <vt:vector size="23" baseType="lpstr">
      <vt:lpstr>Adobe Fan Heiti Std B</vt:lpstr>
      <vt:lpstr>Adobe Gothic Std B</vt:lpstr>
      <vt:lpstr>Arial</vt:lpstr>
      <vt:lpstr>Berlin Sans FB Demi</vt:lpstr>
      <vt:lpstr>Bernard MT Condensed</vt:lpstr>
      <vt:lpstr>Broadway</vt:lpstr>
      <vt:lpstr>Century Gothic</vt:lpstr>
      <vt:lpstr>Chiller</vt:lpstr>
      <vt:lpstr>Magneto</vt:lpstr>
      <vt:lpstr>Times New Roman</vt:lpstr>
      <vt:lpstr>Verdana</vt:lpstr>
      <vt:lpstr>Wingdings</vt:lpstr>
      <vt:lpstr>Default Design</vt:lpstr>
      <vt:lpstr>Layers</vt:lpstr>
      <vt:lpstr>Cliff</vt:lpstr>
      <vt:lpstr>Mountain Top</vt:lpstr>
      <vt:lpstr>Probably Not The World’s Best PowerPoint Presentation Ever – But it’s Pretty Good</vt:lpstr>
      <vt:lpstr>Chilean Goods</vt:lpstr>
      <vt:lpstr>Beginner Motorcycles</vt:lpstr>
      <vt:lpstr>Cats Wearing Hats</vt:lpstr>
      <vt:lpstr>PowerPoint Presentation</vt:lpstr>
      <vt:lpstr>Racquetball Fundamentals</vt:lpstr>
      <vt:lpstr>The 3-Toed Sloth</vt:lpstr>
    </vt:vector>
  </TitlesOfParts>
  <Company>Elmhurst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Quite Possibly The World’s Worst PowerPoint Presentation Ever</dc:title>
  <dc:creator>jacobh</dc:creator>
  <cp:lastModifiedBy>admin</cp:lastModifiedBy>
  <cp:revision>16</cp:revision>
  <dcterms:created xsi:type="dcterms:W3CDTF">2005-11-04T17:12:34Z</dcterms:created>
  <dcterms:modified xsi:type="dcterms:W3CDTF">2017-04-18T15:02:07Z</dcterms:modified>
</cp:coreProperties>
</file>