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1" r:id="rId3"/>
    <p:sldMasterId id="2147483653" r:id="rId4"/>
  </p:sldMasterIdLst>
  <p:notesMasterIdLst>
    <p:notesMasterId r:id="rId13"/>
  </p:notesMasterIdLst>
  <p:sldIdLst>
    <p:sldId id="256" r:id="rId5"/>
    <p:sldId id="257" r:id="rId6"/>
    <p:sldId id="258" r:id="rId7"/>
    <p:sldId id="260" r:id="rId8"/>
    <p:sldId id="270" r:id="rId9"/>
    <p:sldId id="262" r:id="rId10"/>
    <p:sldId id="264"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DC"/>
    <a:srgbClr val="0099FF"/>
    <a:srgbClr val="0066FF"/>
    <a:srgbClr val="66CCFF"/>
    <a:srgbClr val="00FF00"/>
    <a:srgbClr val="9900CC"/>
    <a:srgbClr val="467F01"/>
    <a:srgbClr val="800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089" autoAdjust="0"/>
  </p:normalViewPr>
  <p:slideViewPr>
    <p:cSldViewPr>
      <p:cViewPr varScale="1">
        <p:scale>
          <a:sx n="53" d="100"/>
          <a:sy n="53" d="100"/>
        </p:scale>
        <p:origin x="167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C80C47-033A-40DA-AABC-0F7DDF895DAB}" type="slidenum">
              <a:rPr lang="en-US" altLang="en-US"/>
              <a:pPr>
                <a:defRPr/>
              </a:pPr>
              <a:t>‹#›</a:t>
            </a:fld>
            <a:endParaRPr lang="en-US" altLang="en-US"/>
          </a:p>
        </p:txBody>
      </p:sp>
    </p:spTree>
    <p:extLst>
      <p:ext uri="{BB962C8B-B14F-4D97-AF65-F5344CB8AC3E}">
        <p14:creationId xmlns:p14="http://schemas.microsoft.com/office/powerpoint/2010/main" val="3499566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FC80C47-033A-40DA-AABC-0F7DDF895DAB}" type="slidenum">
              <a:rPr lang="en-US" altLang="en-US" smtClean="0"/>
              <a:pPr>
                <a:defRPr/>
              </a:pPr>
              <a:t>7</a:t>
            </a:fld>
            <a:endParaRPr lang="en-US" altLang="en-US"/>
          </a:p>
        </p:txBody>
      </p:sp>
    </p:spTree>
    <p:extLst>
      <p:ext uri="{BB962C8B-B14F-4D97-AF65-F5344CB8AC3E}">
        <p14:creationId xmlns:p14="http://schemas.microsoft.com/office/powerpoint/2010/main" val="15247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07E98D-B744-4DE2-B10D-328E7498DFD7}" type="slidenum">
              <a:rPr lang="en-US" altLang="en-US"/>
              <a:pPr>
                <a:defRPr/>
              </a:pPr>
              <a:t>‹#›</a:t>
            </a:fld>
            <a:endParaRPr lang="en-US" altLang="en-US"/>
          </a:p>
        </p:txBody>
      </p:sp>
    </p:spTree>
    <p:extLst>
      <p:ext uri="{BB962C8B-B14F-4D97-AF65-F5344CB8AC3E}">
        <p14:creationId xmlns:p14="http://schemas.microsoft.com/office/powerpoint/2010/main" val="223733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FF45DB-6B19-415A-8273-D092F19603FC}" type="slidenum">
              <a:rPr lang="en-US" altLang="en-US"/>
              <a:pPr>
                <a:defRPr/>
              </a:pPr>
              <a:t>‹#›</a:t>
            </a:fld>
            <a:endParaRPr lang="en-US" altLang="en-US"/>
          </a:p>
        </p:txBody>
      </p:sp>
    </p:spTree>
    <p:extLst>
      <p:ext uri="{BB962C8B-B14F-4D97-AF65-F5344CB8AC3E}">
        <p14:creationId xmlns:p14="http://schemas.microsoft.com/office/powerpoint/2010/main" val="91252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E9F43D-E131-495C-B1D5-34EDF98C7FC1}" type="slidenum">
              <a:rPr lang="en-US" altLang="en-US"/>
              <a:pPr>
                <a:defRPr/>
              </a:pPr>
              <a:t>‹#›</a:t>
            </a:fld>
            <a:endParaRPr lang="en-US" altLang="en-US"/>
          </a:p>
        </p:txBody>
      </p:sp>
    </p:spTree>
    <p:extLst>
      <p:ext uri="{BB962C8B-B14F-4D97-AF65-F5344CB8AC3E}">
        <p14:creationId xmlns:p14="http://schemas.microsoft.com/office/powerpoint/2010/main" val="1592142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0F7FB94-6D9A-44D6-B83A-B52616844257}" type="slidenum">
              <a:rPr lang="en-US" altLang="en-US"/>
              <a:pPr>
                <a:defRPr/>
              </a:pPr>
              <a:t>‹#›</a:t>
            </a:fld>
            <a:endParaRPr lang="en-US" altLang="en-US"/>
          </a:p>
        </p:txBody>
      </p:sp>
    </p:spTree>
    <p:extLst>
      <p:ext uri="{BB962C8B-B14F-4D97-AF65-F5344CB8AC3E}">
        <p14:creationId xmlns:p14="http://schemas.microsoft.com/office/powerpoint/2010/main" val="138907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17419"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smtClean="0"/>
              <a:t>Click to edit Master title style</a:t>
            </a:r>
          </a:p>
        </p:txBody>
      </p:sp>
      <p:sp>
        <p:nvSpPr>
          <p:cNvPr id="1742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vl1pPr>
          </a:lstStyle>
          <a:p>
            <a:pPr>
              <a:defRPr/>
            </a:pPr>
            <a:fld id="{C8C6291D-E9AD-40E1-AC77-BF671A92F0EC}" type="slidenum">
              <a:rPr lang="en-US" altLang="en-US"/>
              <a:pPr>
                <a:defRPr/>
              </a:pPr>
              <a:t>‹#›</a:t>
            </a:fld>
            <a:endParaRPr lang="en-US" altLang="en-US"/>
          </a:p>
        </p:txBody>
      </p:sp>
    </p:spTree>
    <p:extLst>
      <p:ext uri="{BB962C8B-B14F-4D97-AF65-F5344CB8AC3E}">
        <p14:creationId xmlns:p14="http://schemas.microsoft.com/office/powerpoint/2010/main" val="3458776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877EBD6F-442E-4E1F-BE71-B35A4FD13804}" type="slidenum">
              <a:rPr lang="en-US" altLang="en-US"/>
              <a:pPr>
                <a:defRPr/>
              </a:pPr>
              <a:t>‹#›</a:t>
            </a:fld>
            <a:endParaRPr lang="en-US" altLang="en-US"/>
          </a:p>
        </p:txBody>
      </p:sp>
    </p:spTree>
    <p:extLst>
      <p:ext uri="{BB962C8B-B14F-4D97-AF65-F5344CB8AC3E}">
        <p14:creationId xmlns:p14="http://schemas.microsoft.com/office/powerpoint/2010/main" val="209955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A3F48BB0-2024-40DE-9105-F105A9B88F72}" type="slidenum">
              <a:rPr lang="en-US" altLang="en-US"/>
              <a:pPr>
                <a:defRPr/>
              </a:pPr>
              <a:t>‹#›</a:t>
            </a:fld>
            <a:endParaRPr lang="en-US" altLang="en-US"/>
          </a:p>
        </p:txBody>
      </p:sp>
    </p:spTree>
    <p:extLst>
      <p:ext uri="{BB962C8B-B14F-4D97-AF65-F5344CB8AC3E}">
        <p14:creationId xmlns:p14="http://schemas.microsoft.com/office/powerpoint/2010/main" val="161130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98E9C953-2618-4CDB-9470-45F8FFD5A308}" type="slidenum">
              <a:rPr lang="en-US" altLang="en-US"/>
              <a:pPr>
                <a:defRPr/>
              </a:pPr>
              <a:t>‹#›</a:t>
            </a:fld>
            <a:endParaRPr lang="en-US" altLang="en-US"/>
          </a:p>
        </p:txBody>
      </p:sp>
    </p:spTree>
    <p:extLst>
      <p:ext uri="{BB962C8B-B14F-4D97-AF65-F5344CB8AC3E}">
        <p14:creationId xmlns:p14="http://schemas.microsoft.com/office/powerpoint/2010/main" val="3642879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C23E2393-5D88-499B-9A3C-688099E28D1F}" type="slidenum">
              <a:rPr lang="en-US" altLang="en-US"/>
              <a:pPr>
                <a:defRPr/>
              </a:pPr>
              <a:t>‹#›</a:t>
            </a:fld>
            <a:endParaRPr lang="en-US" altLang="en-US"/>
          </a:p>
        </p:txBody>
      </p:sp>
    </p:spTree>
    <p:extLst>
      <p:ext uri="{BB962C8B-B14F-4D97-AF65-F5344CB8AC3E}">
        <p14:creationId xmlns:p14="http://schemas.microsoft.com/office/powerpoint/2010/main" val="2089088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778EBF59-00DB-46D1-9C68-051B4C65A92B}" type="slidenum">
              <a:rPr lang="en-US" altLang="en-US"/>
              <a:pPr>
                <a:defRPr/>
              </a:pPr>
              <a:t>‹#›</a:t>
            </a:fld>
            <a:endParaRPr lang="en-US" altLang="en-US"/>
          </a:p>
        </p:txBody>
      </p:sp>
    </p:spTree>
    <p:extLst>
      <p:ext uri="{BB962C8B-B14F-4D97-AF65-F5344CB8AC3E}">
        <p14:creationId xmlns:p14="http://schemas.microsoft.com/office/powerpoint/2010/main" val="4264707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986922BF-73B2-4357-952D-181BA1BBA05A}" type="slidenum">
              <a:rPr lang="en-US" altLang="en-US"/>
              <a:pPr>
                <a:defRPr/>
              </a:pPr>
              <a:t>‹#›</a:t>
            </a:fld>
            <a:endParaRPr lang="en-US" altLang="en-US"/>
          </a:p>
        </p:txBody>
      </p:sp>
    </p:spTree>
    <p:extLst>
      <p:ext uri="{BB962C8B-B14F-4D97-AF65-F5344CB8AC3E}">
        <p14:creationId xmlns:p14="http://schemas.microsoft.com/office/powerpoint/2010/main" val="262135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C3DBFD-1030-437B-981D-4B921DE60A44}" type="slidenum">
              <a:rPr lang="en-US" altLang="en-US"/>
              <a:pPr>
                <a:defRPr/>
              </a:pPr>
              <a:t>‹#›</a:t>
            </a:fld>
            <a:endParaRPr lang="en-US" altLang="en-US"/>
          </a:p>
        </p:txBody>
      </p:sp>
    </p:spTree>
    <p:extLst>
      <p:ext uri="{BB962C8B-B14F-4D97-AF65-F5344CB8AC3E}">
        <p14:creationId xmlns:p14="http://schemas.microsoft.com/office/powerpoint/2010/main" val="2253226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B5CA86C3-0BBD-4F49-80A3-4605AE58FF5B}" type="slidenum">
              <a:rPr lang="en-US" altLang="en-US"/>
              <a:pPr>
                <a:defRPr/>
              </a:pPr>
              <a:t>‹#›</a:t>
            </a:fld>
            <a:endParaRPr lang="en-US" altLang="en-US"/>
          </a:p>
        </p:txBody>
      </p:sp>
    </p:spTree>
    <p:extLst>
      <p:ext uri="{BB962C8B-B14F-4D97-AF65-F5344CB8AC3E}">
        <p14:creationId xmlns:p14="http://schemas.microsoft.com/office/powerpoint/2010/main" val="3459923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37927758-E0B2-45FF-9F42-99E7F16A24EC}" type="slidenum">
              <a:rPr lang="en-US" altLang="en-US"/>
              <a:pPr>
                <a:defRPr/>
              </a:pPr>
              <a:t>‹#›</a:t>
            </a:fld>
            <a:endParaRPr lang="en-US" altLang="en-US"/>
          </a:p>
        </p:txBody>
      </p:sp>
    </p:spTree>
    <p:extLst>
      <p:ext uri="{BB962C8B-B14F-4D97-AF65-F5344CB8AC3E}">
        <p14:creationId xmlns:p14="http://schemas.microsoft.com/office/powerpoint/2010/main" val="3573194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77716444-B6DB-42B6-BF62-9CA9EDCA820E}" type="slidenum">
              <a:rPr lang="en-US" altLang="en-US"/>
              <a:pPr>
                <a:defRPr/>
              </a:pPr>
              <a:t>‹#›</a:t>
            </a:fld>
            <a:endParaRPr lang="en-US" altLang="en-US"/>
          </a:p>
        </p:txBody>
      </p:sp>
    </p:spTree>
    <p:extLst>
      <p:ext uri="{BB962C8B-B14F-4D97-AF65-F5344CB8AC3E}">
        <p14:creationId xmlns:p14="http://schemas.microsoft.com/office/powerpoint/2010/main" val="4186806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D5CFE9F3-7FDE-4FAB-8ADF-6CEF27E4AC1D}" type="slidenum">
              <a:rPr lang="en-US" altLang="en-US"/>
              <a:pPr>
                <a:defRPr/>
              </a:pPr>
              <a:t>‹#›</a:t>
            </a:fld>
            <a:endParaRPr lang="en-US" altLang="en-US"/>
          </a:p>
        </p:txBody>
      </p:sp>
    </p:spTree>
    <p:extLst>
      <p:ext uri="{BB962C8B-B14F-4D97-AF65-F5344CB8AC3E}">
        <p14:creationId xmlns:p14="http://schemas.microsoft.com/office/powerpoint/2010/main" val="2913266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CA"/>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6642"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altLang="en-US" noProof="0" smtClean="0"/>
              <a:t>Click to edit Master title style</a:t>
            </a:r>
          </a:p>
        </p:txBody>
      </p:sp>
      <p:sp>
        <p:nvSpPr>
          <p:cNvPr id="2664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en-US" altLang="en-US" noProof="0" smtClean="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ltLang="en-US"/>
          </a:p>
        </p:txBody>
      </p:sp>
      <p:sp>
        <p:nvSpPr>
          <p:cNvPr id="21" name="Rectangle 21"/>
          <p:cNvSpPr>
            <a:spLocks noGrp="1" noChangeArrowheads="1"/>
          </p:cNvSpPr>
          <p:nvPr>
            <p:ph type="ftr" sz="quarter" idx="11"/>
          </p:nvPr>
        </p:nvSpPr>
        <p:spPr/>
        <p:txBody>
          <a:bodyPr/>
          <a:lstStyle>
            <a:lvl1pPr>
              <a:defRPr/>
            </a:lvl1pPr>
          </a:lstStyle>
          <a:p>
            <a:pPr>
              <a:defRPr/>
            </a:pPr>
            <a:endParaRPr lang="en-US" altLang="en-US"/>
          </a:p>
        </p:txBody>
      </p:sp>
      <p:sp>
        <p:nvSpPr>
          <p:cNvPr id="22" name="Rectangle 22"/>
          <p:cNvSpPr>
            <a:spLocks noGrp="1" noChangeArrowheads="1"/>
          </p:cNvSpPr>
          <p:nvPr>
            <p:ph type="sldNum" sz="quarter" idx="12"/>
          </p:nvPr>
        </p:nvSpPr>
        <p:spPr/>
        <p:txBody>
          <a:bodyPr/>
          <a:lstStyle>
            <a:lvl1pPr>
              <a:defRPr/>
            </a:lvl1pPr>
          </a:lstStyle>
          <a:p>
            <a:pPr>
              <a:defRPr/>
            </a:pPr>
            <a:fld id="{B1388D18-AA12-43BA-A394-0F55501E2BFE}" type="slidenum">
              <a:rPr lang="en-US" altLang="en-US"/>
              <a:pPr>
                <a:defRPr/>
              </a:pPr>
              <a:t>‹#›</a:t>
            </a:fld>
            <a:endParaRPr lang="en-US" altLang="en-US"/>
          </a:p>
        </p:txBody>
      </p:sp>
    </p:spTree>
    <p:extLst>
      <p:ext uri="{BB962C8B-B14F-4D97-AF65-F5344CB8AC3E}">
        <p14:creationId xmlns:p14="http://schemas.microsoft.com/office/powerpoint/2010/main" val="32863193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38CDC33A-7D01-45E4-B0A8-448F4FA02CB0}" type="slidenum">
              <a:rPr lang="en-US" altLang="en-US"/>
              <a:pPr>
                <a:defRPr/>
              </a:pPr>
              <a:t>‹#›</a:t>
            </a:fld>
            <a:endParaRPr lang="en-US" altLang="en-US"/>
          </a:p>
        </p:txBody>
      </p:sp>
    </p:spTree>
    <p:extLst>
      <p:ext uri="{BB962C8B-B14F-4D97-AF65-F5344CB8AC3E}">
        <p14:creationId xmlns:p14="http://schemas.microsoft.com/office/powerpoint/2010/main" val="6616461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6818E726-742F-440C-B156-596A2E9B26CE}" type="slidenum">
              <a:rPr lang="en-US" altLang="en-US"/>
              <a:pPr>
                <a:defRPr/>
              </a:pPr>
              <a:t>‹#›</a:t>
            </a:fld>
            <a:endParaRPr lang="en-US" altLang="en-US"/>
          </a:p>
        </p:txBody>
      </p:sp>
    </p:spTree>
    <p:extLst>
      <p:ext uri="{BB962C8B-B14F-4D97-AF65-F5344CB8AC3E}">
        <p14:creationId xmlns:p14="http://schemas.microsoft.com/office/powerpoint/2010/main" val="1702072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14D26686-1AAE-4E2D-90A3-EF06B3D799D3}" type="slidenum">
              <a:rPr lang="en-US" altLang="en-US"/>
              <a:pPr>
                <a:defRPr/>
              </a:pPr>
              <a:t>‹#›</a:t>
            </a:fld>
            <a:endParaRPr lang="en-US" altLang="en-US"/>
          </a:p>
        </p:txBody>
      </p:sp>
    </p:spTree>
    <p:extLst>
      <p:ext uri="{BB962C8B-B14F-4D97-AF65-F5344CB8AC3E}">
        <p14:creationId xmlns:p14="http://schemas.microsoft.com/office/powerpoint/2010/main" val="20525399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5BF3CF49-0CCB-4C24-8B17-EBF30F492156}" type="slidenum">
              <a:rPr lang="en-US" altLang="en-US"/>
              <a:pPr>
                <a:defRPr/>
              </a:pPr>
              <a:t>‹#›</a:t>
            </a:fld>
            <a:endParaRPr lang="en-US" altLang="en-US"/>
          </a:p>
        </p:txBody>
      </p:sp>
    </p:spTree>
    <p:extLst>
      <p:ext uri="{BB962C8B-B14F-4D97-AF65-F5344CB8AC3E}">
        <p14:creationId xmlns:p14="http://schemas.microsoft.com/office/powerpoint/2010/main" val="39647364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1C6DBECA-017F-4E8E-AC5C-0A9C5840C54A}" type="slidenum">
              <a:rPr lang="en-US" altLang="en-US"/>
              <a:pPr>
                <a:defRPr/>
              </a:pPr>
              <a:t>‹#›</a:t>
            </a:fld>
            <a:endParaRPr lang="en-US" altLang="en-US"/>
          </a:p>
        </p:txBody>
      </p:sp>
    </p:spTree>
    <p:extLst>
      <p:ext uri="{BB962C8B-B14F-4D97-AF65-F5344CB8AC3E}">
        <p14:creationId xmlns:p14="http://schemas.microsoft.com/office/powerpoint/2010/main" val="344255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D2249E-1A58-416C-8EAE-13F6A0481225}" type="slidenum">
              <a:rPr lang="en-US" altLang="en-US"/>
              <a:pPr>
                <a:defRPr/>
              </a:pPr>
              <a:t>‹#›</a:t>
            </a:fld>
            <a:endParaRPr lang="en-US" altLang="en-US"/>
          </a:p>
        </p:txBody>
      </p:sp>
    </p:spTree>
    <p:extLst>
      <p:ext uri="{BB962C8B-B14F-4D97-AF65-F5344CB8AC3E}">
        <p14:creationId xmlns:p14="http://schemas.microsoft.com/office/powerpoint/2010/main" val="8172049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F3B80F9F-6073-498E-8E66-92C92E60E518}" type="slidenum">
              <a:rPr lang="en-US" altLang="en-US"/>
              <a:pPr>
                <a:defRPr/>
              </a:pPr>
              <a:t>‹#›</a:t>
            </a:fld>
            <a:endParaRPr lang="en-US" altLang="en-US"/>
          </a:p>
        </p:txBody>
      </p:sp>
    </p:spTree>
    <p:extLst>
      <p:ext uri="{BB962C8B-B14F-4D97-AF65-F5344CB8AC3E}">
        <p14:creationId xmlns:p14="http://schemas.microsoft.com/office/powerpoint/2010/main" val="1111383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6884E8C0-5D54-4CA0-9F56-1AB4B40E2819}" type="slidenum">
              <a:rPr lang="en-US" altLang="en-US"/>
              <a:pPr>
                <a:defRPr/>
              </a:pPr>
              <a:t>‹#›</a:t>
            </a:fld>
            <a:endParaRPr lang="en-US" altLang="en-US"/>
          </a:p>
        </p:txBody>
      </p:sp>
    </p:spTree>
    <p:extLst>
      <p:ext uri="{BB962C8B-B14F-4D97-AF65-F5344CB8AC3E}">
        <p14:creationId xmlns:p14="http://schemas.microsoft.com/office/powerpoint/2010/main" val="1995785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B0326826-45A6-450F-B6D1-6F04B9EA4128}" type="slidenum">
              <a:rPr lang="en-US" altLang="en-US"/>
              <a:pPr>
                <a:defRPr/>
              </a:pPr>
              <a:t>‹#›</a:t>
            </a:fld>
            <a:endParaRPr lang="en-US" altLang="en-US"/>
          </a:p>
        </p:txBody>
      </p:sp>
    </p:spTree>
    <p:extLst>
      <p:ext uri="{BB962C8B-B14F-4D97-AF65-F5344CB8AC3E}">
        <p14:creationId xmlns:p14="http://schemas.microsoft.com/office/powerpoint/2010/main" val="2990441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B21C7A04-EA8E-4D9E-9535-B2F9BF7618E7}" type="slidenum">
              <a:rPr lang="en-US" altLang="en-US"/>
              <a:pPr>
                <a:defRPr/>
              </a:pPr>
              <a:t>‹#›</a:t>
            </a:fld>
            <a:endParaRPr lang="en-US" altLang="en-US"/>
          </a:p>
        </p:txBody>
      </p:sp>
    </p:spTree>
    <p:extLst>
      <p:ext uri="{BB962C8B-B14F-4D97-AF65-F5344CB8AC3E}">
        <p14:creationId xmlns:p14="http://schemas.microsoft.com/office/powerpoint/2010/main" val="4031870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22F9B05E-EF2A-48AA-91CD-A2399AEA2F29}" type="slidenum">
              <a:rPr lang="en-US" altLang="en-US"/>
              <a:pPr>
                <a:defRPr/>
              </a:pPr>
              <a:t>‹#›</a:t>
            </a:fld>
            <a:endParaRPr lang="en-US" altLang="en-US"/>
          </a:p>
        </p:txBody>
      </p:sp>
    </p:spTree>
    <p:extLst>
      <p:ext uri="{BB962C8B-B14F-4D97-AF65-F5344CB8AC3E}">
        <p14:creationId xmlns:p14="http://schemas.microsoft.com/office/powerpoint/2010/main" val="16415752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7" name="Freeform 5"/>
          <p:cNvSpPr>
            <a:spLocks/>
          </p:cNvSpPr>
          <p:nvPr/>
        </p:nvSpPr>
        <p:spPr bwMode="hidden">
          <a:xfrm>
            <a:off x="6242050" y="626903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6"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3" name="Freeform 21"/>
            <p:cNvSpPr>
              <a:spLocks/>
            </p:cNvSpPr>
            <p:nvPr userDrawn="1"/>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971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smtClean="0"/>
              <a:t>Click to edit Master title style</a:t>
            </a:r>
          </a:p>
        </p:txBody>
      </p:sp>
      <p:sp>
        <p:nvSpPr>
          <p:cNvPr id="2971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en-US"/>
          </a:p>
        </p:txBody>
      </p:sp>
      <p:sp>
        <p:nvSpPr>
          <p:cNvPr id="25" name="Rectangle 25"/>
          <p:cNvSpPr>
            <a:spLocks noGrp="1" noChangeArrowheads="1"/>
          </p:cNvSpPr>
          <p:nvPr>
            <p:ph type="sldNum" sz="quarter" idx="11"/>
          </p:nvPr>
        </p:nvSpPr>
        <p:spPr/>
        <p:txBody>
          <a:bodyPr/>
          <a:lstStyle>
            <a:lvl1pPr>
              <a:defRPr/>
            </a:lvl1pPr>
          </a:lstStyle>
          <a:p>
            <a:pPr>
              <a:defRPr/>
            </a:pPr>
            <a:fld id="{FFD846C9-9B75-430D-8AD7-2B77781A5D4C}" type="slidenum">
              <a:rPr lang="en-US" altLang="en-US"/>
              <a:pPr>
                <a:defRPr/>
              </a:pPr>
              <a:t>‹#›</a:t>
            </a:fld>
            <a:endParaRPr lang="en-US" altLang="en-US"/>
          </a:p>
        </p:txBody>
      </p:sp>
      <p:sp>
        <p:nvSpPr>
          <p:cNvPr id="26" name="Rectangle 26"/>
          <p:cNvSpPr>
            <a:spLocks noGrp="1" noChangeArrowheads="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6232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774A6D90-2CA3-43FB-968A-F858AA3A3D90}" type="slidenum">
              <a:rPr lang="en-US" altLang="en-US"/>
              <a:pPr>
                <a:defRPr/>
              </a:pPr>
              <a:t>‹#›</a:t>
            </a:fld>
            <a:endParaRPr lang="en-US" altLang="en-US"/>
          </a:p>
        </p:txBody>
      </p:sp>
    </p:spTree>
    <p:extLst>
      <p:ext uri="{BB962C8B-B14F-4D97-AF65-F5344CB8AC3E}">
        <p14:creationId xmlns:p14="http://schemas.microsoft.com/office/powerpoint/2010/main" val="2143538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BBE5CCA8-9759-40C5-8F86-EB5F1E487246}" type="slidenum">
              <a:rPr lang="en-US" altLang="en-US"/>
              <a:pPr>
                <a:defRPr/>
              </a:pPr>
              <a:t>‹#›</a:t>
            </a:fld>
            <a:endParaRPr lang="en-US" altLang="en-US"/>
          </a:p>
        </p:txBody>
      </p:sp>
    </p:spTree>
    <p:extLst>
      <p:ext uri="{BB962C8B-B14F-4D97-AF65-F5344CB8AC3E}">
        <p14:creationId xmlns:p14="http://schemas.microsoft.com/office/powerpoint/2010/main" val="25618321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1F635176-8482-4428-BA42-09BE914CA47F}" type="slidenum">
              <a:rPr lang="en-US" altLang="en-US"/>
              <a:pPr>
                <a:defRPr/>
              </a:pPr>
              <a:t>‹#›</a:t>
            </a:fld>
            <a:endParaRPr lang="en-US" altLang="en-US"/>
          </a:p>
        </p:txBody>
      </p:sp>
    </p:spTree>
    <p:extLst>
      <p:ext uri="{BB962C8B-B14F-4D97-AF65-F5344CB8AC3E}">
        <p14:creationId xmlns:p14="http://schemas.microsoft.com/office/powerpoint/2010/main" val="28483412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6"/>
          <p:cNvSpPr>
            <a:spLocks noGrp="1" noChangeArrowheads="1"/>
          </p:cNvSpPr>
          <p:nvPr>
            <p:ph type="sldNum" sz="quarter" idx="12"/>
          </p:nvPr>
        </p:nvSpPr>
        <p:spPr>
          <a:ln/>
        </p:spPr>
        <p:txBody>
          <a:bodyPr/>
          <a:lstStyle>
            <a:lvl1pPr>
              <a:defRPr/>
            </a:lvl1pPr>
          </a:lstStyle>
          <a:p>
            <a:pPr>
              <a:defRPr/>
            </a:pPr>
            <a:fld id="{5D82BC3F-7584-4DED-9F1C-0B4AFF61D93A}" type="slidenum">
              <a:rPr lang="en-US" altLang="en-US"/>
              <a:pPr>
                <a:defRPr/>
              </a:pPr>
              <a:t>‹#›</a:t>
            </a:fld>
            <a:endParaRPr lang="en-US" altLang="en-US"/>
          </a:p>
        </p:txBody>
      </p:sp>
    </p:spTree>
    <p:extLst>
      <p:ext uri="{BB962C8B-B14F-4D97-AF65-F5344CB8AC3E}">
        <p14:creationId xmlns:p14="http://schemas.microsoft.com/office/powerpoint/2010/main" val="60916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B39634-5304-4C87-AF27-5E9C700A3BDA}" type="slidenum">
              <a:rPr lang="en-US" altLang="en-US"/>
              <a:pPr>
                <a:defRPr/>
              </a:pPr>
              <a:t>‹#›</a:t>
            </a:fld>
            <a:endParaRPr lang="en-US" altLang="en-US"/>
          </a:p>
        </p:txBody>
      </p:sp>
    </p:spTree>
    <p:extLst>
      <p:ext uri="{BB962C8B-B14F-4D97-AF65-F5344CB8AC3E}">
        <p14:creationId xmlns:p14="http://schemas.microsoft.com/office/powerpoint/2010/main" val="1769137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6"/>
          <p:cNvSpPr>
            <a:spLocks noGrp="1" noChangeArrowheads="1"/>
          </p:cNvSpPr>
          <p:nvPr>
            <p:ph type="sldNum" sz="quarter" idx="12"/>
          </p:nvPr>
        </p:nvSpPr>
        <p:spPr>
          <a:ln/>
        </p:spPr>
        <p:txBody>
          <a:bodyPr/>
          <a:lstStyle>
            <a:lvl1pPr>
              <a:defRPr/>
            </a:lvl1pPr>
          </a:lstStyle>
          <a:p>
            <a:pPr>
              <a:defRPr/>
            </a:pPr>
            <a:fld id="{A19C2497-2B2F-4A76-A74D-47351773DE3A}" type="slidenum">
              <a:rPr lang="en-US" altLang="en-US"/>
              <a:pPr>
                <a:defRPr/>
              </a:pPr>
              <a:t>‹#›</a:t>
            </a:fld>
            <a:endParaRPr lang="en-US" altLang="en-US"/>
          </a:p>
        </p:txBody>
      </p:sp>
    </p:spTree>
    <p:extLst>
      <p:ext uri="{BB962C8B-B14F-4D97-AF65-F5344CB8AC3E}">
        <p14:creationId xmlns:p14="http://schemas.microsoft.com/office/powerpoint/2010/main" val="18543206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6"/>
          <p:cNvSpPr>
            <a:spLocks noGrp="1" noChangeArrowheads="1"/>
          </p:cNvSpPr>
          <p:nvPr>
            <p:ph type="sldNum" sz="quarter" idx="12"/>
          </p:nvPr>
        </p:nvSpPr>
        <p:spPr>
          <a:ln/>
        </p:spPr>
        <p:txBody>
          <a:bodyPr/>
          <a:lstStyle>
            <a:lvl1pPr>
              <a:defRPr/>
            </a:lvl1pPr>
          </a:lstStyle>
          <a:p>
            <a:pPr>
              <a:defRPr/>
            </a:pPr>
            <a:fld id="{E2F19827-8F69-482F-B721-0D5A0DBEF8D5}" type="slidenum">
              <a:rPr lang="en-US" altLang="en-US"/>
              <a:pPr>
                <a:defRPr/>
              </a:pPr>
              <a:t>‹#›</a:t>
            </a:fld>
            <a:endParaRPr lang="en-US" altLang="en-US"/>
          </a:p>
        </p:txBody>
      </p:sp>
    </p:spTree>
    <p:extLst>
      <p:ext uri="{BB962C8B-B14F-4D97-AF65-F5344CB8AC3E}">
        <p14:creationId xmlns:p14="http://schemas.microsoft.com/office/powerpoint/2010/main" val="2893629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AD01F190-C4D6-4816-9F28-8A994294248D}" type="slidenum">
              <a:rPr lang="en-US" altLang="en-US"/>
              <a:pPr>
                <a:defRPr/>
              </a:pPr>
              <a:t>‹#›</a:t>
            </a:fld>
            <a:endParaRPr lang="en-US" altLang="en-US"/>
          </a:p>
        </p:txBody>
      </p:sp>
    </p:spTree>
    <p:extLst>
      <p:ext uri="{BB962C8B-B14F-4D97-AF65-F5344CB8AC3E}">
        <p14:creationId xmlns:p14="http://schemas.microsoft.com/office/powerpoint/2010/main" val="3371938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p:cNvSpPr>
            <a:spLocks noGrp="1" noChangeArrowheads="1"/>
          </p:cNvSpPr>
          <p:nvPr>
            <p:ph type="sldNum" sz="quarter" idx="12"/>
          </p:nvPr>
        </p:nvSpPr>
        <p:spPr>
          <a:ln/>
        </p:spPr>
        <p:txBody>
          <a:bodyPr/>
          <a:lstStyle>
            <a:lvl1pPr>
              <a:defRPr/>
            </a:lvl1pPr>
          </a:lstStyle>
          <a:p>
            <a:pPr>
              <a:defRPr/>
            </a:pPr>
            <a:fld id="{463B8859-EE32-4434-9DD5-CB84C86C191E}" type="slidenum">
              <a:rPr lang="en-US" altLang="en-US"/>
              <a:pPr>
                <a:defRPr/>
              </a:pPr>
              <a:t>‹#›</a:t>
            </a:fld>
            <a:endParaRPr lang="en-US" altLang="en-US"/>
          </a:p>
        </p:txBody>
      </p:sp>
    </p:spTree>
    <p:extLst>
      <p:ext uri="{BB962C8B-B14F-4D97-AF65-F5344CB8AC3E}">
        <p14:creationId xmlns:p14="http://schemas.microsoft.com/office/powerpoint/2010/main" val="3335500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1379EC26-F442-4886-8972-675ABA0179AD}" type="slidenum">
              <a:rPr lang="en-US" altLang="en-US"/>
              <a:pPr>
                <a:defRPr/>
              </a:pPr>
              <a:t>‹#›</a:t>
            </a:fld>
            <a:endParaRPr lang="en-US" altLang="en-US"/>
          </a:p>
        </p:txBody>
      </p:sp>
    </p:spTree>
    <p:extLst>
      <p:ext uri="{BB962C8B-B14F-4D97-AF65-F5344CB8AC3E}">
        <p14:creationId xmlns:p14="http://schemas.microsoft.com/office/powerpoint/2010/main" val="7103000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p:cNvSpPr>
            <a:spLocks noGrp="1" noChangeArrowheads="1"/>
          </p:cNvSpPr>
          <p:nvPr>
            <p:ph type="sldNum" sz="quarter" idx="12"/>
          </p:nvPr>
        </p:nvSpPr>
        <p:spPr>
          <a:ln/>
        </p:spPr>
        <p:txBody>
          <a:bodyPr/>
          <a:lstStyle>
            <a:lvl1pPr>
              <a:defRPr/>
            </a:lvl1pPr>
          </a:lstStyle>
          <a:p>
            <a:pPr>
              <a:defRPr/>
            </a:pPr>
            <a:fld id="{C151F583-CE95-489B-8427-04813F876C0B}" type="slidenum">
              <a:rPr lang="en-US" altLang="en-US"/>
              <a:pPr>
                <a:defRPr/>
              </a:pPr>
              <a:t>‹#›</a:t>
            </a:fld>
            <a:endParaRPr lang="en-US" altLang="en-US"/>
          </a:p>
        </p:txBody>
      </p:sp>
    </p:spTree>
    <p:extLst>
      <p:ext uri="{BB962C8B-B14F-4D97-AF65-F5344CB8AC3E}">
        <p14:creationId xmlns:p14="http://schemas.microsoft.com/office/powerpoint/2010/main" val="326486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64DE93D-D12B-4999-997B-0DAE85E5EB11}" type="slidenum">
              <a:rPr lang="en-US" altLang="en-US"/>
              <a:pPr>
                <a:defRPr/>
              </a:pPr>
              <a:t>‹#›</a:t>
            </a:fld>
            <a:endParaRPr lang="en-US" altLang="en-US"/>
          </a:p>
        </p:txBody>
      </p:sp>
    </p:spTree>
    <p:extLst>
      <p:ext uri="{BB962C8B-B14F-4D97-AF65-F5344CB8AC3E}">
        <p14:creationId xmlns:p14="http://schemas.microsoft.com/office/powerpoint/2010/main" val="3553211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B990DB1-4041-449F-BDDD-424C08ABD7D2}" type="slidenum">
              <a:rPr lang="en-US" altLang="en-US"/>
              <a:pPr>
                <a:defRPr/>
              </a:pPr>
              <a:t>‹#›</a:t>
            </a:fld>
            <a:endParaRPr lang="en-US" altLang="en-US"/>
          </a:p>
        </p:txBody>
      </p:sp>
    </p:spTree>
    <p:extLst>
      <p:ext uri="{BB962C8B-B14F-4D97-AF65-F5344CB8AC3E}">
        <p14:creationId xmlns:p14="http://schemas.microsoft.com/office/powerpoint/2010/main" val="169658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4FA647F-6915-4EB3-9AE4-612C03C08699}" type="slidenum">
              <a:rPr lang="en-US" altLang="en-US"/>
              <a:pPr>
                <a:defRPr/>
              </a:pPr>
              <a:t>‹#›</a:t>
            </a:fld>
            <a:endParaRPr lang="en-US" altLang="en-US"/>
          </a:p>
        </p:txBody>
      </p:sp>
    </p:spTree>
    <p:extLst>
      <p:ext uri="{BB962C8B-B14F-4D97-AF65-F5344CB8AC3E}">
        <p14:creationId xmlns:p14="http://schemas.microsoft.com/office/powerpoint/2010/main" val="244339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21368F-34E4-4AC1-AB68-71E4E1F152BD}" type="slidenum">
              <a:rPr lang="en-US" altLang="en-US"/>
              <a:pPr>
                <a:defRPr/>
              </a:pPr>
              <a:t>‹#›</a:t>
            </a:fld>
            <a:endParaRPr lang="en-US" altLang="en-US"/>
          </a:p>
        </p:txBody>
      </p:sp>
    </p:spTree>
    <p:extLst>
      <p:ext uri="{BB962C8B-B14F-4D97-AF65-F5344CB8AC3E}">
        <p14:creationId xmlns:p14="http://schemas.microsoft.com/office/powerpoint/2010/main" val="19114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B7CD25-1A2D-4855-816F-3074F5591DD7}" type="slidenum">
              <a:rPr lang="en-US" altLang="en-US"/>
              <a:pPr>
                <a:defRPr/>
              </a:pPr>
              <a:t>‹#›</a:t>
            </a:fld>
            <a:endParaRPr lang="en-US" altLang="en-US"/>
          </a:p>
        </p:txBody>
      </p:sp>
    </p:spTree>
    <p:extLst>
      <p:ext uri="{BB962C8B-B14F-4D97-AF65-F5344CB8AC3E}">
        <p14:creationId xmlns:p14="http://schemas.microsoft.com/office/powerpoint/2010/main" val="165058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350EB9-3D32-4CA8-BC04-5F1997DC56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686800" cy="4876800"/>
            <a:chOff x="0" y="0"/>
            <a:chExt cx="5472" cy="3072"/>
          </a:xfrm>
        </p:grpSpPr>
        <p:sp>
          <p:nvSpPr>
            <p:cNvPr id="205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nvGrpSpPr>
            <p:cNvPr id="2058" name="Group 4"/>
            <p:cNvGrpSpPr>
              <a:grpSpLocks/>
            </p:cNvGrpSpPr>
            <p:nvPr/>
          </p:nvGrpSpPr>
          <p:grpSpPr bwMode="auto">
            <a:xfrm>
              <a:off x="240" y="893"/>
              <a:ext cx="5232" cy="115"/>
              <a:chOff x="240" y="893"/>
              <a:chExt cx="5232" cy="115"/>
            </a:xfrm>
          </p:grpSpPr>
          <p:sp>
            <p:nvSpPr>
              <p:cNvPr id="2059"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2060"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sp>
        <p:nvSpPr>
          <p:cNvPr id="2051"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3"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16394"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16395"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7481EDC-0351-42FC-82DC-50241798A58D}" type="slidenum">
              <a:rPr lang="en-US" altLang="en-US"/>
              <a:pPr>
                <a:defRPr/>
              </a:pPr>
              <a:t>‹#›</a:t>
            </a:fld>
            <a:endParaRPr lang="en-US" altLang="en-US"/>
          </a:p>
        </p:txBody>
      </p:sp>
      <p:sp>
        <p:nvSpPr>
          <p:cNvPr id="2056"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 bg1="lt1" tx1="dk1" bg2="lt2" tx2="dk2" accent1="accent1" accent2="accent2" accent3="accent3" accent4="accent4" accent5="accent5" accent6="accent6" hlink="hlink" folHlink="folHlink"/>
  <p:sldLayoutIdLst>
    <p:sldLayoutId id="2147483825"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anose="02020603050405020304" pitchFamily="18" charset="0"/>
        </a:defRPr>
      </a:lvl2pPr>
      <a:lvl3pPr algn="l" rtl="0" eaLnBrk="0" fontAlgn="base" hangingPunct="0">
        <a:spcBef>
          <a:spcPct val="0"/>
        </a:spcBef>
        <a:spcAft>
          <a:spcPct val="0"/>
        </a:spcAft>
        <a:defRPr sz="4200">
          <a:solidFill>
            <a:schemeClr val="tx2"/>
          </a:solidFill>
          <a:latin typeface="Times New Roman" panose="02020603050405020304" pitchFamily="18" charset="0"/>
        </a:defRPr>
      </a:lvl3pPr>
      <a:lvl4pPr algn="l" rtl="0" eaLnBrk="0" fontAlgn="base" hangingPunct="0">
        <a:spcBef>
          <a:spcPct val="0"/>
        </a:spcBef>
        <a:spcAft>
          <a:spcPct val="0"/>
        </a:spcAft>
        <a:defRPr sz="4200">
          <a:solidFill>
            <a:schemeClr val="tx2"/>
          </a:solidFill>
          <a:latin typeface="Times New Roman" panose="02020603050405020304" pitchFamily="18" charset="0"/>
        </a:defRPr>
      </a:lvl4pPr>
      <a:lvl5pPr algn="l" rtl="0" eaLnBrk="0" fontAlgn="base" hangingPunct="0">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716463" y="5345113"/>
            <a:ext cx="4427537" cy="1512887"/>
            <a:chOff x="2971" y="3367"/>
            <a:chExt cx="2789" cy="953"/>
          </a:xfrm>
        </p:grpSpPr>
        <p:sp>
          <p:nvSpPr>
            <p:cNvPr id="3080"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CA"/>
            </a:p>
          </p:txBody>
        </p:sp>
        <p:sp>
          <p:nvSpPr>
            <p:cNvPr id="2560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0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sp>
          <p:nvSpPr>
            <p:cNvPr id="2561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en-US"/>
            </a:p>
          </p:txBody>
        </p:sp>
      </p:grpSp>
      <p:sp>
        <p:nvSpPr>
          <p:cNvPr id="25618"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5619"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ltLang="en-US"/>
          </a:p>
        </p:txBody>
      </p:sp>
      <p:sp>
        <p:nvSpPr>
          <p:cNvPr id="25621"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25D2C5B9-FF0D-4181-82FF-B37D064A227C}" type="slidenum">
              <a:rPr lang="en-US" altLang="en-US"/>
              <a:pPr>
                <a:defRPr/>
              </a:pPr>
              <a:t>‹#›</a:t>
            </a:fld>
            <a:endParaRPr lang="en-US" altLang="en-US"/>
          </a:p>
        </p:txBody>
      </p:sp>
      <p:sp>
        <p:nvSpPr>
          <p:cNvPr id="2562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826"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121" name="Freeform 3"/>
            <p:cNvSpPr>
              <a:spLocks/>
            </p:cNvSpPr>
            <p:nvPr/>
          </p:nvSpPr>
          <p:spPr bwMode="hidden">
            <a:xfrm>
              <a:off x="0" y="3072"/>
              <a:ext cx="5760" cy="1248"/>
            </a:xfrm>
            <a:custGeom>
              <a:avLst/>
              <a:gdLst>
                <a:gd name="T0" fmla="*/ 5505 w 6027"/>
                <a:gd name="T1" fmla="*/ 678 h 2296"/>
                <a:gd name="T2" fmla="*/ 0 w 6027"/>
                <a:gd name="T3" fmla="*/ 678 h 2296"/>
                <a:gd name="T4" fmla="*/ 0 w 6027"/>
                <a:gd name="T5" fmla="*/ 0 h 2296"/>
                <a:gd name="T6" fmla="*/ 5505 w 6027"/>
                <a:gd name="T7" fmla="*/ 0 h 2296"/>
                <a:gd name="T8" fmla="*/ 5505 w 6027"/>
                <a:gd name="T9" fmla="*/ 678 h 2296"/>
                <a:gd name="T10" fmla="*/ 5505 w 6027"/>
                <a:gd name="T11" fmla="*/ 67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2867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sp>
        <p:nvSpPr>
          <p:cNvPr id="4099" name="Freeform 5"/>
          <p:cNvSpPr>
            <a:spLocks/>
          </p:cNvSpPr>
          <p:nvPr/>
        </p:nvSpPr>
        <p:spPr bwMode="hidden">
          <a:xfrm>
            <a:off x="6248400" y="6262688"/>
            <a:ext cx="2895600" cy="609600"/>
          </a:xfrm>
          <a:custGeom>
            <a:avLst/>
            <a:gdLst>
              <a:gd name="T0" fmla="*/ 1458681169 w 5748"/>
              <a:gd name="T1" fmla="*/ 1510618537 h 246"/>
              <a:gd name="T2" fmla="*/ 0 w 5748"/>
              <a:gd name="T3" fmla="*/ 1510618537 h 246"/>
              <a:gd name="T4" fmla="*/ 0 w 5748"/>
              <a:gd name="T5" fmla="*/ 0 h 246"/>
              <a:gd name="T6" fmla="*/ 1458681169 w 5748"/>
              <a:gd name="T7" fmla="*/ 0 h 246"/>
              <a:gd name="T8" fmla="*/ 1458681169 w 5748"/>
              <a:gd name="T9" fmla="*/ 1510618537 h 246"/>
              <a:gd name="T10" fmla="*/ 1458681169 w 5748"/>
              <a:gd name="T11" fmla="*/ 151061853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nvGrpSpPr>
          <p:cNvPr id="4100" name="Group 6"/>
          <p:cNvGrpSpPr>
            <a:grpSpLocks/>
          </p:cNvGrpSpPr>
          <p:nvPr/>
        </p:nvGrpSpPr>
        <p:grpSpPr bwMode="auto">
          <a:xfrm>
            <a:off x="0" y="6019800"/>
            <a:ext cx="7848600" cy="857250"/>
            <a:chOff x="0" y="3792"/>
            <a:chExt cx="4944" cy="540"/>
          </a:xfrm>
        </p:grpSpPr>
        <p:sp>
          <p:nvSpPr>
            <p:cNvPr id="2867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nvGrpSpPr>
            <p:cNvPr id="4114" name="Group 8"/>
            <p:cNvGrpSpPr>
              <a:grpSpLocks/>
            </p:cNvGrpSpPr>
            <p:nvPr userDrawn="1"/>
          </p:nvGrpSpPr>
          <p:grpSpPr bwMode="auto">
            <a:xfrm>
              <a:off x="2486" y="3792"/>
              <a:ext cx="2458" cy="540"/>
              <a:chOff x="2486" y="3792"/>
              <a:chExt cx="2458" cy="540"/>
            </a:xfrm>
          </p:grpSpPr>
          <p:sp>
            <p:nvSpPr>
              <p:cNvPr id="4116"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7" name="Freeform 10"/>
              <p:cNvSpPr>
                <a:spLocks/>
              </p:cNvSpPr>
              <p:nvPr userDrawn="1"/>
            </p:nvSpPr>
            <p:spPr bwMode="ltGray">
              <a:xfrm>
                <a:off x="2677" y="3792"/>
                <a:ext cx="186" cy="395"/>
              </a:xfrm>
              <a:custGeom>
                <a:avLst/>
                <a:gdLst>
                  <a:gd name="T0" fmla="*/ 36 w 186"/>
                  <a:gd name="T1" fmla="*/ 0 h 353"/>
                  <a:gd name="T2" fmla="*/ 54 w 186"/>
                  <a:gd name="T3" fmla="*/ 22 h 353"/>
                  <a:gd name="T4" fmla="*/ 24 w 186"/>
                  <a:gd name="T5" fmla="*/ 38 h 353"/>
                  <a:gd name="T6" fmla="*/ 18 w 186"/>
                  <a:gd name="T7" fmla="*/ 83 h 353"/>
                  <a:gd name="T8" fmla="*/ 42 w 186"/>
                  <a:gd name="T9" fmla="*/ 143 h 353"/>
                  <a:gd name="T10" fmla="*/ 48 w 186"/>
                  <a:gd name="T11" fmla="*/ 203 h 353"/>
                  <a:gd name="T12" fmla="*/ 0 w 186"/>
                  <a:gd name="T13" fmla="*/ 442 h 353"/>
                  <a:gd name="T14" fmla="*/ 54 w 186"/>
                  <a:gd name="T15" fmla="*/ 292 h 353"/>
                  <a:gd name="T16" fmla="*/ 84 w 186"/>
                  <a:gd name="T17" fmla="*/ 271 h 353"/>
                  <a:gd name="T18" fmla="*/ 126 w 186"/>
                  <a:gd name="T19" fmla="*/ 158 h 353"/>
                  <a:gd name="T20" fmla="*/ 144 w 186"/>
                  <a:gd name="T21" fmla="*/ 150 h 353"/>
                  <a:gd name="T22" fmla="*/ 144 w 186"/>
                  <a:gd name="T23" fmla="*/ 113 h 353"/>
                  <a:gd name="T24" fmla="*/ 186 w 186"/>
                  <a:gd name="T25" fmla="*/ 83 h 353"/>
                  <a:gd name="T26" fmla="*/ 162 w 186"/>
                  <a:gd name="T27" fmla="*/ 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8"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9"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8 h 66"/>
                  <a:gd name="T8" fmla="*/ 6 w 155"/>
                  <a:gd name="T9" fmla="*/ 22 h 66"/>
                  <a:gd name="T10" fmla="*/ 0 w 155"/>
                  <a:gd name="T11" fmla="*/ 30 h 66"/>
                  <a:gd name="T12" fmla="*/ 78 w 155"/>
                  <a:gd name="T13" fmla="*/ 75 h 66"/>
                  <a:gd name="T14" fmla="*/ 96 w 155"/>
                  <a:gd name="T15" fmla="*/ 53 h 66"/>
                  <a:gd name="T16" fmla="*/ 155 w 155"/>
                  <a:gd name="T17" fmla="*/ 83 h 66"/>
                  <a:gd name="T18" fmla="*/ 126 w 155"/>
                  <a:gd name="T19" fmla="*/ 30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20" name="Freeform 13"/>
              <p:cNvSpPr>
                <a:spLocks/>
              </p:cNvSpPr>
              <p:nvPr userDrawn="1"/>
            </p:nvSpPr>
            <p:spPr bwMode="ltGray">
              <a:xfrm>
                <a:off x="2486" y="3859"/>
                <a:ext cx="42" cy="81"/>
              </a:xfrm>
              <a:custGeom>
                <a:avLst/>
                <a:gdLst>
                  <a:gd name="T0" fmla="*/ 6 w 42"/>
                  <a:gd name="T1" fmla="*/ 46 h 72"/>
                  <a:gd name="T2" fmla="*/ 0 w 42"/>
                  <a:gd name="T3" fmla="*/ 23 h 72"/>
                  <a:gd name="T4" fmla="*/ 12 w 42"/>
                  <a:gd name="T5" fmla="*/ 8 h 72"/>
                  <a:gd name="T6" fmla="*/ 0 w 42"/>
                  <a:gd name="T7" fmla="*/ 8 h 72"/>
                  <a:gd name="T8" fmla="*/ 12 w 42"/>
                  <a:gd name="T9" fmla="*/ 8 h 72"/>
                  <a:gd name="T10" fmla="*/ 24 w 42"/>
                  <a:gd name="T11" fmla="*/ 8 h 72"/>
                  <a:gd name="T12" fmla="*/ 36 w 42"/>
                  <a:gd name="T13" fmla="*/ 8 h 72"/>
                  <a:gd name="T14" fmla="*/ 42 w 42"/>
                  <a:gd name="T15" fmla="*/ 0 h 72"/>
                  <a:gd name="T16" fmla="*/ 30 w 42"/>
                  <a:gd name="T17" fmla="*/ 23 h 72"/>
                  <a:gd name="T18" fmla="*/ 42 w 42"/>
                  <a:gd name="T19" fmla="*/ 61 h 72"/>
                  <a:gd name="T20" fmla="*/ 12 w 42"/>
                  <a:gd name="T21" fmla="*/ 91 h 72"/>
                  <a:gd name="T22" fmla="*/ 6 w 42"/>
                  <a:gd name="T23" fmla="*/ 46 h 72"/>
                  <a:gd name="T24" fmla="*/ 6 w 42"/>
                  <a:gd name="T25" fmla="*/ 4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868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a:p>
          </p:txBody>
        </p:sp>
      </p:grpSp>
      <p:grpSp>
        <p:nvGrpSpPr>
          <p:cNvPr id="4101" name="Group 15"/>
          <p:cNvGrpSpPr>
            <a:grpSpLocks/>
          </p:cNvGrpSpPr>
          <p:nvPr/>
        </p:nvGrpSpPr>
        <p:grpSpPr bwMode="auto">
          <a:xfrm>
            <a:off x="627063" y="6021388"/>
            <a:ext cx="5684837" cy="849312"/>
            <a:chOff x="395" y="3793"/>
            <a:chExt cx="3581" cy="535"/>
          </a:xfrm>
        </p:grpSpPr>
        <p:sp>
          <p:nvSpPr>
            <p:cNvPr id="4107" name="Freeform 16"/>
            <p:cNvSpPr>
              <a:spLocks/>
            </p:cNvSpPr>
            <p:nvPr/>
          </p:nvSpPr>
          <p:spPr bwMode="auto">
            <a:xfrm>
              <a:off x="1196" y="3793"/>
              <a:ext cx="365" cy="291"/>
            </a:xfrm>
            <a:custGeom>
              <a:avLst/>
              <a:gdLst>
                <a:gd name="T0" fmla="*/ 24 w 365"/>
                <a:gd name="T1" fmla="*/ 24 h 287"/>
                <a:gd name="T2" fmla="*/ 0 w 365"/>
                <a:gd name="T3" fmla="*/ 62 h 287"/>
                <a:gd name="T4" fmla="*/ 66 w 365"/>
                <a:gd name="T5" fmla="*/ 112 h 287"/>
                <a:gd name="T6" fmla="*/ 143 w 365"/>
                <a:gd name="T7" fmla="*/ 186 h 287"/>
                <a:gd name="T8" fmla="*/ 191 w 365"/>
                <a:gd name="T9" fmla="*/ 172 h 287"/>
                <a:gd name="T10" fmla="*/ 341 w 365"/>
                <a:gd name="T11" fmla="*/ 295 h 287"/>
                <a:gd name="T12" fmla="*/ 305 w 365"/>
                <a:gd name="T13" fmla="*/ 178 h 287"/>
                <a:gd name="T14" fmla="*/ 365 w 365"/>
                <a:gd name="T15" fmla="*/ 136 h 287"/>
                <a:gd name="T16" fmla="*/ 359 w 365"/>
                <a:gd name="T17" fmla="*/ 130 h 287"/>
                <a:gd name="T18" fmla="*/ 335 w 365"/>
                <a:gd name="T19" fmla="*/ 118 h 287"/>
                <a:gd name="T20" fmla="*/ 299 w 365"/>
                <a:gd name="T21" fmla="*/ 92 h 287"/>
                <a:gd name="T22" fmla="*/ 257 w 365"/>
                <a:gd name="T23" fmla="*/ 74 h 287"/>
                <a:gd name="T24" fmla="*/ 215 w 365"/>
                <a:gd name="T25" fmla="*/ 56 h 287"/>
                <a:gd name="T26" fmla="*/ 173 w 365"/>
                <a:gd name="T27" fmla="*/ 38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8"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09"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2 h 60"/>
                <a:gd name="T16" fmla="*/ 65 w 71"/>
                <a:gd name="T17" fmla="*/ 44 h 60"/>
                <a:gd name="T18" fmla="*/ 71 w 71"/>
                <a:gd name="T19" fmla="*/ 56 h 60"/>
                <a:gd name="T20" fmla="*/ 71 w 71"/>
                <a:gd name="T21" fmla="*/ 62 h 60"/>
                <a:gd name="T22" fmla="*/ 59 w 71"/>
                <a:gd name="T23" fmla="*/ 56 h 60"/>
                <a:gd name="T24" fmla="*/ 47 w 71"/>
                <a:gd name="T25" fmla="*/ 44 h 60"/>
                <a:gd name="T26" fmla="*/ 23 w 71"/>
                <a:gd name="T27" fmla="*/ 32 h 60"/>
                <a:gd name="T28" fmla="*/ 23 w 71"/>
                <a:gd name="T29" fmla="*/ 38 h 60"/>
                <a:gd name="T30" fmla="*/ 18 w 71"/>
                <a:gd name="T31" fmla="*/ 44 h 60"/>
                <a:gd name="T32" fmla="*/ 12 w 71"/>
                <a:gd name="T33" fmla="*/ 50 h 60"/>
                <a:gd name="T34" fmla="*/ 6 w 71"/>
                <a:gd name="T35" fmla="*/ 50 h 60"/>
                <a:gd name="T36" fmla="*/ 6 w 71"/>
                <a:gd name="T37" fmla="*/ 50 h 60"/>
                <a:gd name="T38" fmla="*/ 6 w 71"/>
                <a:gd name="T39" fmla="*/ 38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0"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6 h 162"/>
                <a:gd name="T10" fmla="*/ 96 w 161"/>
                <a:gd name="T11" fmla="*/ 62 h 162"/>
                <a:gd name="T12" fmla="*/ 102 w 161"/>
                <a:gd name="T13" fmla="*/ 74 h 162"/>
                <a:gd name="T14" fmla="*/ 108 w 161"/>
                <a:gd name="T15" fmla="*/ 86 h 162"/>
                <a:gd name="T16" fmla="*/ 120 w 161"/>
                <a:gd name="T17" fmla="*/ 98 h 162"/>
                <a:gd name="T18" fmla="*/ 143 w 161"/>
                <a:gd name="T19" fmla="*/ 116 h 162"/>
                <a:gd name="T20" fmla="*/ 155 w 161"/>
                <a:gd name="T21" fmla="*/ 142 h 162"/>
                <a:gd name="T22" fmla="*/ 161 w 161"/>
                <a:gd name="T23" fmla="*/ 160 h 162"/>
                <a:gd name="T24" fmla="*/ 161 w 161"/>
                <a:gd name="T25" fmla="*/ 166 h 162"/>
                <a:gd name="T26" fmla="*/ 96 w 161"/>
                <a:gd name="T27" fmla="*/ 104 h 162"/>
                <a:gd name="T28" fmla="*/ 30 w 161"/>
                <a:gd name="T29" fmla="*/ 56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1" name="Freeform 20"/>
            <p:cNvSpPr>
              <a:spLocks/>
            </p:cNvSpPr>
            <p:nvPr/>
          </p:nvSpPr>
          <p:spPr bwMode="auto">
            <a:xfrm>
              <a:off x="706" y="3854"/>
              <a:ext cx="59" cy="61"/>
            </a:xfrm>
            <a:custGeom>
              <a:avLst/>
              <a:gdLst>
                <a:gd name="T0" fmla="*/ 59 w 59"/>
                <a:gd name="T1" fmla="*/ 6 h 60"/>
                <a:gd name="T2" fmla="*/ 41 w 59"/>
                <a:gd name="T3" fmla="*/ 32 h 60"/>
                <a:gd name="T4" fmla="*/ 41 w 59"/>
                <a:gd name="T5" fmla="*/ 38 h 60"/>
                <a:gd name="T6" fmla="*/ 47 w 59"/>
                <a:gd name="T7" fmla="*/ 44 h 60"/>
                <a:gd name="T8" fmla="*/ 53 w 59"/>
                <a:gd name="T9" fmla="*/ 56 h 60"/>
                <a:gd name="T10" fmla="*/ 53 w 59"/>
                <a:gd name="T11" fmla="*/ 62 h 60"/>
                <a:gd name="T12" fmla="*/ 47 w 59"/>
                <a:gd name="T13" fmla="*/ 56 h 60"/>
                <a:gd name="T14" fmla="*/ 35 w 59"/>
                <a:gd name="T15" fmla="*/ 50 h 60"/>
                <a:gd name="T16" fmla="*/ 23 w 59"/>
                <a:gd name="T17" fmla="*/ 38 h 60"/>
                <a:gd name="T18" fmla="*/ 17 w 59"/>
                <a:gd name="T19" fmla="*/ 32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112" name="Freeform 21"/>
            <p:cNvSpPr>
              <a:spLocks/>
            </p:cNvSpPr>
            <p:nvPr/>
          </p:nvSpPr>
          <p:spPr bwMode="auto">
            <a:xfrm>
              <a:off x="395" y="3811"/>
              <a:ext cx="245" cy="207"/>
            </a:xfrm>
            <a:custGeom>
              <a:avLst/>
              <a:gdLst>
                <a:gd name="T0" fmla="*/ 233 w 245"/>
                <a:gd name="T1" fmla="*/ 38 h 204"/>
                <a:gd name="T2" fmla="*/ 245 w 245"/>
                <a:gd name="T3" fmla="*/ 44 h 204"/>
                <a:gd name="T4" fmla="*/ 209 w 245"/>
                <a:gd name="T5" fmla="*/ 86 h 204"/>
                <a:gd name="T6" fmla="*/ 143 w 245"/>
                <a:gd name="T7" fmla="*/ 136 h 204"/>
                <a:gd name="T8" fmla="*/ 167 w 245"/>
                <a:gd name="T9" fmla="*/ 160 h 204"/>
                <a:gd name="T10" fmla="*/ 179 w 245"/>
                <a:gd name="T11" fmla="*/ 210 h 204"/>
                <a:gd name="T12" fmla="*/ 77 w 245"/>
                <a:gd name="T13" fmla="*/ 136 h 204"/>
                <a:gd name="T14" fmla="*/ 47 w 245"/>
                <a:gd name="T15" fmla="*/ 86 h 204"/>
                <a:gd name="T16" fmla="*/ 89 w 245"/>
                <a:gd name="T17" fmla="*/ 68 h 204"/>
                <a:gd name="T18" fmla="*/ 59 w 245"/>
                <a:gd name="T19" fmla="*/ 3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8 h 204"/>
                <a:gd name="T50" fmla="*/ 233 w 245"/>
                <a:gd name="T51" fmla="*/ 3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2869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3"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9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ltLang="en-US"/>
          </a:p>
        </p:txBody>
      </p:sp>
      <p:sp>
        <p:nvSpPr>
          <p:cNvPr id="2869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ltLang="en-US"/>
          </a:p>
        </p:txBody>
      </p:sp>
      <p:sp>
        <p:nvSpPr>
          <p:cNvPr id="2869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93888EA5-15DF-4F35-A8B3-D6408FBDE9A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27"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okOVxfuSY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altLang="en-US" sz="5100" smtClean="0"/>
              <a:t>Quite Possibly The World’s Worst PowerPoint Presentation Ever</a:t>
            </a:r>
          </a:p>
        </p:txBody>
      </p:sp>
      <p:sp>
        <p:nvSpPr>
          <p:cNvPr id="2051" name="Rectangle 3"/>
          <p:cNvSpPr>
            <a:spLocks noGrp="1" noChangeArrowheads="1"/>
          </p:cNvSpPr>
          <p:nvPr>
            <p:ph type="subTitle" idx="1"/>
          </p:nvPr>
        </p:nvSpPr>
        <p:spPr>
          <a:xfrm>
            <a:off x="1371600" y="3733800"/>
            <a:ext cx="6400800" cy="1447800"/>
          </a:xfrm>
        </p:spPr>
        <p:txBody>
          <a:bodyPr/>
          <a:lstStyle/>
          <a:p>
            <a:pPr eaLnBrk="1" hangingPunct="1">
              <a:lnSpc>
                <a:spcPct val="80000"/>
              </a:lnSpc>
              <a:defRPr/>
            </a:pPr>
            <a:r>
              <a:rPr lang="en-US" altLang="en-US" i="1" smtClean="0"/>
              <a:t>A Demonstration of What NOT to do When Creating and Using PowerPoint Slide Shows</a:t>
            </a:r>
          </a:p>
        </p:txBody>
      </p:sp>
      <p:sp>
        <p:nvSpPr>
          <p:cNvPr id="11268" name="Text Box 4"/>
          <p:cNvSpPr txBox="1">
            <a:spLocks noChangeArrowheads="1"/>
          </p:cNvSpPr>
          <p:nvPr/>
        </p:nvSpPr>
        <p:spPr bwMode="auto">
          <a:xfrm>
            <a:off x="2438400" y="53340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defRPr>
            </a:lvl9pPr>
          </a:lstStyle>
          <a:p>
            <a:pPr algn="ctr" eaLnBrk="1" hangingPunct="1">
              <a:spcBef>
                <a:spcPct val="50000"/>
              </a:spcBef>
              <a:buClrTx/>
              <a:buSzTx/>
              <a:buFontTx/>
              <a:buNone/>
            </a:pPr>
            <a:endParaRPr lang="en-US" altLang="en-US" sz="180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How to Use this Presentation</a:t>
            </a:r>
          </a:p>
        </p:txBody>
      </p:sp>
      <p:sp>
        <p:nvSpPr>
          <p:cNvPr id="12291" name="Rectangle 3"/>
          <p:cNvSpPr>
            <a:spLocks noGrp="1" noChangeArrowheads="1"/>
          </p:cNvSpPr>
          <p:nvPr>
            <p:ph type="body" idx="1"/>
          </p:nvPr>
        </p:nvSpPr>
        <p:spPr/>
        <p:txBody>
          <a:bodyPr/>
          <a:lstStyle/>
          <a:p>
            <a:pPr eaLnBrk="1" hangingPunct="1">
              <a:spcBef>
                <a:spcPct val="50000"/>
              </a:spcBef>
            </a:pPr>
            <a:r>
              <a:rPr lang="en-US" altLang="en-US" smtClean="0">
                <a:solidFill>
                  <a:srgbClr val="FF0000"/>
                </a:solidFill>
              </a:rPr>
              <a:t>Watch the slide show.</a:t>
            </a:r>
          </a:p>
          <a:p>
            <a:pPr eaLnBrk="1" hangingPunct="1">
              <a:spcBef>
                <a:spcPct val="50000"/>
              </a:spcBef>
            </a:pPr>
            <a:r>
              <a:rPr lang="en-US" altLang="en-US" smtClean="0">
                <a:solidFill>
                  <a:srgbClr val="FF0000"/>
                </a:solidFill>
              </a:rPr>
              <a:t>Gaze at the horrible examples of bad slide design and presentation. </a:t>
            </a:r>
          </a:p>
          <a:p>
            <a:pPr eaLnBrk="1" hangingPunct="1">
              <a:spcBef>
                <a:spcPct val="50000"/>
              </a:spcBef>
            </a:pPr>
            <a:r>
              <a:rPr lang="en-US" altLang="en-US" smtClean="0">
                <a:solidFill>
                  <a:srgbClr val="FF0000"/>
                </a:solidFill>
              </a:rPr>
              <a:t>Read the hints and tips slides that follow the examples to avoid making similar mistakes!</a:t>
            </a:r>
          </a:p>
          <a:p>
            <a:pPr lvl="1" eaLnBrk="1" hangingPunct="1">
              <a:buFontTx/>
              <a:buNone/>
            </a:pPr>
            <a:endParaRPr lang="en-US" altLang="en-US" smtClean="0"/>
          </a:p>
          <a:p>
            <a:pPr lvl="1"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743" y="685800"/>
            <a:ext cx="8229600" cy="1143000"/>
          </a:xfrm>
        </p:spPr>
        <p:txBody>
          <a:bodyPr/>
          <a:lstStyle/>
          <a:p>
            <a:pPr eaLnBrk="1" hangingPunct="1">
              <a:defRPr/>
            </a:pPr>
            <a:r>
              <a:rPr lang="en-US" altLang="en-US" sz="6600" dirty="0" smtClean="0">
                <a:latin typeface="Edwardian Script ITC" panose="030303020407070D0804" pitchFamily="66" charset="0"/>
              </a:rPr>
              <a:t>Exported Goods From Chile</a:t>
            </a:r>
          </a:p>
        </p:txBody>
      </p:sp>
      <p:sp>
        <p:nvSpPr>
          <p:cNvPr id="13315" name="Rectangle 3"/>
          <p:cNvSpPr>
            <a:spLocks noGrp="1" noChangeArrowheads="1"/>
          </p:cNvSpPr>
          <p:nvPr>
            <p:ph type="body" idx="1"/>
          </p:nvPr>
        </p:nvSpPr>
        <p:spPr>
          <a:xfrm>
            <a:off x="500743" y="1905000"/>
            <a:ext cx="8229600" cy="4495800"/>
          </a:xfrm>
        </p:spPr>
        <p:txBody>
          <a:bodyPr/>
          <a:lstStyle/>
          <a:p>
            <a:pPr eaLnBrk="1" hangingPunct="1">
              <a:lnSpc>
                <a:spcPct val="80000"/>
              </a:lnSpc>
            </a:pPr>
            <a:r>
              <a:rPr lang="en-US" altLang="en-US" sz="1600" dirty="0" smtClean="0">
                <a:latin typeface="Chiller" panose="04020404031007020602" pitchFamily="82" charset="0"/>
              </a:rPr>
              <a:t>Fresh fruit leads Chile's export mix - Chile emerges as major supplier of fresh fruit to world market due to ample natural resources, consumer demand for fresh fruit during winter season in U.S. and Europe, and incentives in agricultural policies of Chilean government, encouraging trend toward diversification of exports and development of nontraditional crops - U.S. Dept. of Agriculture, Economic Research Service Report </a:t>
            </a:r>
          </a:p>
          <a:p>
            <a:pPr eaLnBrk="1" hangingPunct="1">
              <a:lnSpc>
                <a:spcPct val="80000"/>
              </a:lnSpc>
            </a:pPr>
            <a:r>
              <a:rPr lang="en-US" altLang="en-US" sz="1600" dirty="0" smtClean="0">
                <a:latin typeface="Chiller" panose="04020404031007020602" pitchFamily="82" charset="0"/>
              </a:rPr>
              <a:t>Chile is among the developing economies taking advantage of these trends, pursuing a free market economy. This has allowed for diversification through the expansion of fruit production for export, especially to the U.S. and Western Europe. Chile has successfully diversified its agricultural sector to the extent that it is now a major fruit exporting nation. Many countries view Chile's diversification of agriculture as a model to be followed. </a:t>
            </a:r>
          </a:p>
          <a:p>
            <a:pPr eaLnBrk="1" hangingPunct="1">
              <a:lnSpc>
                <a:spcPct val="80000"/>
              </a:lnSpc>
            </a:pPr>
            <a:r>
              <a:rPr lang="en-US" altLang="en-US" sz="1600" dirty="0" smtClean="0">
                <a:latin typeface="Chiller" panose="04020404031007020602" pitchFamily="82" charset="0"/>
              </a:rPr>
              <a:t>Meanwhile, the U.S. remains the largest single market for Chile's fruit exports. However, increasing demand from the EC and Central and East European countries combined may eventually surpass exports to the U.S., spurring further growth in Chile's exports. </a:t>
            </a:r>
          </a:p>
          <a:p>
            <a:pPr eaLnBrk="1" hangingPunct="1">
              <a:lnSpc>
                <a:spcPct val="80000"/>
              </a:lnSpc>
            </a:pPr>
            <a:r>
              <a:rPr lang="en-US" altLang="en-US" sz="1600" dirty="0" smtClean="0">
                <a:latin typeface="Chiller" panose="04020404031007020602" pitchFamily="82" charset="0"/>
              </a:rPr>
              <a:t>If you’ve read this far, your eyes probably hurt and you’ve been reading this tedious long-winded text instead of listening to me. I’m insulted- can’t you see I’m doing a presentation up here? Look at me! Congratulations, however, on having such good eyesight.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533400"/>
            <a:ext cx="8915400" cy="1143000"/>
          </a:xfrm>
        </p:spPr>
        <p:txBody>
          <a:bodyPr/>
          <a:lstStyle/>
          <a:p>
            <a:pPr eaLnBrk="1" hangingPunct="1"/>
            <a:r>
              <a:rPr lang="en-US" altLang="en-US" sz="5400" dirty="0" smtClean="0">
                <a:solidFill>
                  <a:srgbClr val="FFFF00"/>
                </a:solidFill>
                <a:latin typeface="Magneto" panose="04030805050802020D02" pitchFamily="82" charset="0"/>
                <a:ea typeface="Adobe Gothic Std B" panose="020B0800000000000000" pitchFamily="34" charset="-128"/>
              </a:rPr>
              <a:t>Beginner Motorcycles</a:t>
            </a:r>
          </a:p>
        </p:txBody>
      </p:sp>
      <p:pic>
        <p:nvPicPr>
          <p:cNvPr id="14339"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09600" y="1981200"/>
            <a:ext cx="3886200" cy="1447800"/>
          </a:xfrm>
        </p:spPr>
      </p:pic>
      <p:sp>
        <p:nvSpPr>
          <p:cNvPr id="14340" name="Rectangle 5"/>
          <p:cNvSpPr>
            <a:spLocks noGrp="1" noChangeArrowheads="1"/>
          </p:cNvSpPr>
          <p:nvPr>
            <p:ph type="body" sz="half" idx="2"/>
          </p:nvPr>
        </p:nvSpPr>
        <p:spPr>
          <a:xfrm>
            <a:off x="4876800" y="1981200"/>
            <a:ext cx="4038600" cy="4525963"/>
          </a:xfrm>
        </p:spPr>
        <p:txBody>
          <a:bodyPr/>
          <a:lstStyle/>
          <a:p>
            <a:pPr eaLnBrk="1" hangingPunct="1"/>
            <a:r>
              <a:rPr lang="en-US" altLang="en-US" sz="2800" dirty="0" smtClean="0">
                <a:solidFill>
                  <a:srgbClr val="FFFF00"/>
                </a:solidFill>
                <a:latin typeface="Adobe Gothic Std B" panose="020B0800000000000000" pitchFamily="34" charset="-128"/>
                <a:ea typeface="Adobe Gothic Std B" panose="020B0800000000000000" pitchFamily="34" charset="-128"/>
              </a:rPr>
              <a:t>Light weight (~380lbs)</a:t>
            </a:r>
          </a:p>
          <a:p>
            <a:pPr eaLnBrk="1" hangingPunct="1"/>
            <a:endParaRPr lang="en-US" altLang="en-US" sz="2800" dirty="0" smtClean="0">
              <a:solidFill>
                <a:srgbClr val="FFFF00"/>
              </a:solidFill>
              <a:latin typeface="Adobe Gothic Std B" panose="020B0800000000000000" pitchFamily="34" charset="-128"/>
              <a:ea typeface="Adobe Gothic Std B" panose="020B0800000000000000" pitchFamily="34" charset="-128"/>
            </a:endParaRPr>
          </a:p>
          <a:p>
            <a:pPr eaLnBrk="1" hangingPunct="1"/>
            <a:r>
              <a:rPr lang="en-US" altLang="en-US" sz="2800" dirty="0" smtClean="0">
                <a:solidFill>
                  <a:srgbClr val="FFFF00"/>
                </a:solidFill>
                <a:latin typeface="Adobe Gothic Std B" panose="020B0800000000000000" pitchFamily="34" charset="-128"/>
                <a:ea typeface="Adobe Gothic Std B" panose="020B0800000000000000" pitchFamily="34" charset="-128"/>
              </a:rPr>
              <a:t>Adequate power (650cc engine)</a:t>
            </a:r>
          </a:p>
          <a:p>
            <a:pPr eaLnBrk="1" hangingPunct="1"/>
            <a:endParaRPr lang="en-US" altLang="en-US" sz="2800" dirty="0" smtClean="0">
              <a:solidFill>
                <a:srgbClr val="FFFF00"/>
              </a:solidFill>
              <a:latin typeface="Adobe Gothic Std B" panose="020B0800000000000000" pitchFamily="34" charset="-128"/>
              <a:ea typeface="Adobe Gothic Std B" panose="020B0800000000000000" pitchFamily="34" charset="-128"/>
            </a:endParaRPr>
          </a:p>
          <a:p>
            <a:pPr eaLnBrk="1" hangingPunct="1"/>
            <a:r>
              <a:rPr lang="en-US" altLang="en-US" sz="2800" dirty="0" smtClean="0">
                <a:solidFill>
                  <a:srgbClr val="FFFF00"/>
                </a:solidFill>
                <a:latin typeface="Adobe Gothic Std B" panose="020B0800000000000000" pitchFamily="34" charset="-128"/>
                <a:ea typeface="Adobe Gothic Std B" panose="020B0800000000000000" pitchFamily="34" charset="-128"/>
              </a:rPr>
              <a:t>Low seat height fits most riders</a:t>
            </a:r>
          </a:p>
          <a:p>
            <a:pPr eaLnBrk="1" hangingPunct="1"/>
            <a:endParaRPr lang="en-US" altLang="en-US" sz="2800" dirty="0" smtClean="0">
              <a:solidFill>
                <a:srgbClr val="FFFF00"/>
              </a:solidFill>
              <a:latin typeface="Adobe Gothic Std B" panose="020B0800000000000000" pitchFamily="34" charset="-128"/>
              <a:ea typeface="Adobe Gothic Std B" panose="020B0800000000000000" pitchFamily="34" charset="-128"/>
            </a:endParaRPr>
          </a:p>
        </p:txBody>
      </p:sp>
      <p:pic>
        <p:nvPicPr>
          <p:cNvPr id="14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048000"/>
            <a:ext cx="14478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66DC">
            <a:alpha val="37000"/>
          </a:srgb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solidFill>
                  <a:schemeClr val="tx1"/>
                </a:solidFill>
                <a:latin typeface="Broadway" panose="04040905080B02020502" pitchFamily="82" charset="0"/>
              </a:rPr>
              <a:t>Cats Wering Hats</a:t>
            </a:r>
          </a:p>
        </p:txBody>
      </p:sp>
      <p:sp>
        <p:nvSpPr>
          <p:cNvPr id="15363" name="Rectangle 5"/>
          <p:cNvSpPr>
            <a:spLocks noGrp="1" noChangeArrowheads="1"/>
          </p:cNvSpPr>
          <p:nvPr>
            <p:ph type="body" sz="half" idx="2"/>
          </p:nvPr>
        </p:nvSpPr>
        <p:spPr>
          <a:xfrm>
            <a:off x="4572000" y="1600200"/>
            <a:ext cx="4038600" cy="4525963"/>
          </a:xfrm>
        </p:spPr>
        <p:txBody>
          <a:bodyPr/>
          <a:lstStyle/>
          <a:p>
            <a:pPr eaLnBrk="1" hangingPunct="1">
              <a:lnSpc>
                <a:spcPct val="150000"/>
              </a:lnSpc>
            </a:pPr>
            <a:r>
              <a:rPr lang="en-US" altLang="en-US" sz="2800" smtClean="0">
                <a:latin typeface="Century Gothic" panose="020B0502020202020204" pitchFamily="34" charset="0"/>
              </a:rPr>
              <a:t>Its cute!!!!!!!!!!!!!!!!!!!!!</a:t>
            </a:r>
          </a:p>
          <a:p>
            <a:pPr eaLnBrk="1" hangingPunct="1">
              <a:lnSpc>
                <a:spcPct val="150000"/>
              </a:lnSpc>
            </a:pPr>
            <a:r>
              <a:rPr lang="en-US" altLang="en-US" sz="2800" smtClean="0">
                <a:latin typeface="Century Gothic" panose="020B0502020202020204" pitchFamily="34" charset="0"/>
              </a:rPr>
              <a:t>They where humerus.</a:t>
            </a:r>
          </a:p>
          <a:p>
            <a:pPr eaLnBrk="1" hangingPunct="1">
              <a:lnSpc>
                <a:spcPct val="150000"/>
              </a:lnSpc>
            </a:pPr>
            <a:r>
              <a:rPr lang="en-US" altLang="en-US" sz="2800" smtClean="0">
                <a:latin typeface="Century Gothic" panose="020B0502020202020204" pitchFamily="34" charset="0"/>
              </a:rPr>
              <a:t>Its entertaning.</a:t>
            </a:r>
          </a:p>
          <a:p>
            <a:pPr eaLnBrk="1" hangingPunct="1">
              <a:lnSpc>
                <a:spcPct val="150000"/>
              </a:lnSpc>
            </a:pPr>
            <a:r>
              <a:rPr lang="en-US" altLang="en-US" sz="2800" smtClean="0">
                <a:latin typeface="Century Gothic" panose="020B0502020202020204" pitchFamily="34" charset="0"/>
              </a:rPr>
              <a:t>Every one luvs catz..</a:t>
            </a:r>
          </a:p>
          <a:p>
            <a:pPr eaLnBrk="1" hangingPunct="1"/>
            <a:endParaRPr lang="en-US" altLang="en-US" sz="2400" smtClean="0">
              <a:solidFill>
                <a:srgbClr val="FFFF00"/>
              </a:solidFill>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685800" y="1828800"/>
            <a:ext cx="3581400" cy="3581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5000"/>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i="1" smtClean="0"/>
          </a:p>
        </p:txBody>
      </p:sp>
      <p:pic>
        <p:nvPicPr>
          <p:cNvPr id="1638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828800"/>
            <a:ext cx="1524000" cy="1309688"/>
          </a:xfrm>
        </p:spPr>
      </p:pic>
      <p:pic>
        <p:nvPicPr>
          <p:cNvPr id="163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429000"/>
            <a:ext cx="2105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138906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5575" y="3429000"/>
            <a:ext cx="209232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1" name="Picture 15" descr="The image “http://www.crews.org/curriculum/ex/compsci/webresources/animation/eyescan.gif” cannot be displayed, because it contains error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4290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9" descr="wow2ani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5334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WordArt 20"/>
          <p:cNvSpPr>
            <a:spLocks noChangeArrowheads="1" noChangeShapeType="1" noTextEdit="1"/>
          </p:cNvSpPr>
          <p:nvPr/>
        </p:nvSpPr>
        <p:spPr bwMode="auto">
          <a:xfrm>
            <a:off x="2366963" y="1476375"/>
            <a:ext cx="4562475" cy="1295400"/>
          </a:xfrm>
          <a:prstGeom prst="rect">
            <a:avLst/>
          </a:prstGeom>
        </p:spPr>
        <p:txBody>
          <a:bodyPr wrap="none" fromWordArt="1">
            <a:prstTxWarp prst="textPlain">
              <a:avLst>
                <a:gd name="adj" fmla="val 50000"/>
              </a:avLst>
            </a:prstTxWarp>
            <a:scene3d>
              <a:camera prst="legacyPerspectiveBottomRight">
                <a:rot lat="0" lon="21239996" rev="0"/>
              </a:camera>
              <a:lightRig rig="legacyHarsh3" dir="l"/>
            </a:scene3d>
            <a:sp3d extrusionH="430200" prstMaterial="legacyMatte">
              <a:extrusionClr>
                <a:srgbClr val="C0C0C0"/>
              </a:extrusionClr>
              <a:contourClr>
                <a:srgbClr val="DCEBF5"/>
              </a:contourClr>
            </a:sp3d>
          </a:bodyPr>
          <a:lstStyle/>
          <a:p>
            <a:pPr algn="ctr"/>
            <a:r>
              <a:rPr lang="en-CA"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panose="020B0A04020102020204" pitchFamily="34" charset="0"/>
              </a:rPr>
              <a:t>Buying a New Suit</a:t>
            </a:r>
          </a:p>
        </p:txBody>
      </p:sp>
      <p:pic>
        <p:nvPicPr>
          <p:cNvPr id="16394" name="Picture 21" descr="wow2ani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457200"/>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1676400"/>
            <a:ext cx="1009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6" name="Picture 27" descr="The image “http://www.crews.org/curriculum/ex/compsci/webresources/animation/eyescan.gif” cannot be displayed, because it contains error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5410200"/>
            <a:ext cx="129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28" descr="flames"/>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181600" y="4495800"/>
            <a:ext cx="9048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29" descr="flames"/>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648200"/>
            <a:ext cx="800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21" descr="wow2ani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8913" y="465138"/>
            <a:ext cx="12065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623888"/>
            <a:ext cx="7772400" cy="1143000"/>
          </a:xfrm>
        </p:spPr>
        <p:txBody>
          <a:bodyPr/>
          <a:lstStyle/>
          <a:p>
            <a:pPr eaLnBrk="1" hangingPunct="1"/>
            <a:r>
              <a:rPr lang="en-US" altLang="en-US" smtClean="0"/>
              <a:t>Racquetball Fundamentals</a:t>
            </a:r>
          </a:p>
        </p:txBody>
      </p:sp>
      <p:sp>
        <p:nvSpPr>
          <p:cNvPr id="11267" name="Rectangle 3"/>
          <p:cNvSpPr>
            <a:spLocks noGrp="1" noChangeArrowheads="1"/>
          </p:cNvSpPr>
          <p:nvPr>
            <p:ph type="body" idx="1"/>
          </p:nvPr>
        </p:nvSpPr>
        <p:spPr>
          <a:xfrm>
            <a:off x="914400" y="1946275"/>
            <a:ext cx="7772400" cy="4530725"/>
          </a:xfrm>
        </p:spPr>
        <p:txBody>
          <a:bodyPr/>
          <a:lstStyle/>
          <a:p>
            <a:pPr eaLnBrk="1" hangingPunct="1"/>
            <a:r>
              <a:rPr lang="en-US" altLang="en-US" dirty="0" smtClean="0"/>
              <a:t>2, 3, or 4 players.</a:t>
            </a:r>
          </a:p>
          <a:p>
            <a:pPr eaLnBrk="1" hangingPunct="1"/>
            <a:r>
              <a:rPr lang="en-US" altLang="en-US" dirty="0" smtClean="0"/>
              <a:t>1 player serves, other “returns.”</a:t>
            </a:r>
          </a:p>
          <a:p>
            <a:pPr eaLnBrk="1" hangingPunct="1"/>
            <a:r>
              <a:rPr lang="en-US" altLang="en-US" dirty="0" smtClean="0"/>
              <a:t>Only serving player can score.</a:t>
            </a:r>
          </a:p>
          <a:p>
            <a:pPr eaLnBrk="1" hangingPunct="1"/>
            <a:r>
              <a:rPr lang="en-US" altLang="en-US" dirty="0" smtClean="0"/>
              <a:t>Served ball must land past serving line and cannot hit back wall.</a:t>
            </a:r>
          </a:p>
          <a:p>
            <a:pPr eaLnBrk="1" hangingPunct="1"/>
            <a:r>
              <a:rPr lang="en-US" altLang="en-US" dirty="0" smtClean="0"/>
              <a:t>Ball can only bounce once before striking front wall…but ball does not have to bounce.</a:t>
            </a:r>
          </a:p>
          <a:p>
            <a:pPr eaLnBrk="1" hangingPunct="1">
              <a:buFont typeface="Wingdings" panose="05000000000000000000" pitchFamily="2" charset="2"/>
              <a:buNone/>
            </a:pPr>
            <a:endParaRPr lang="en-US" altLang="en-US" dirty="0" smtClean="0"/>
          </a:p>
          <a:p>
            <a:pPr eaLnBrk="1" hangingPunct="1"/>
            <a:endParaRPr lang="en-US" altLang="en-US" dirty="0" smtClean="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 4.44444E-6 C 0.00694 -0.01343 0.01406 -0.02801 0.02101 -0.04676 C 0.03993 -0.1 0.04497 -0.15209 0.03108 -0.15996 C 0.01701 -0.16945 -0.01007 -0.13172 -0.02899 -0.07871 C -0.03906 -0.0507 -0.04497 -0.02408 -0.04705 -0.00394 C -0.05 0.01203 -0.05104 0.02777 -0.05104 0.04652 C -0.05104 0.10671 -0.03802 0.15601 -0.02292 0.15601 C -0.00799 0.15601 0.00503 0.10671 0.00503 0.04652 C 0.00503 0.01851 0.00208 -0.00811 -0.00295 -0.02662 C -0.00503 -0.0426 -0.01007 -0.06019 -0.01597 -0.07732 C -0.03594 -0.13172 -0.06302 -0.16945 -0.07708 -0.15996 C -0.09097 -0.1507 -0.08594 -0.1 -0.06597 -0.04561 C -0.05799 -0.01991 -0.04705 0.00138 -0.03594 0.01597 C -0.02795 0.02893 -0.01892 0.04143 -0.00694 0.053 C 0.02899 0.09189 0.06493 0.10925 0.075 0.09328 C 0.08403 0.07731 0.06406 0.0331 0.02795 -0.00394 C 0.01302 -0.01991 -0.00295 -0.03195 -0.01597 -0.04005 C -0.02795 -0.04792 -0.04306 -0.05463 -0.05903 -0.05857 C -0.10295 -0.07223 -0.14097 -0.06806 -0.14392 -0.04676 C -0.14792 -0.02662 -0.11493 4.44444E-6 -0.07101 0.01319 C -0.05104 0.01851 -0.03194 0.02129 -0.01701 0.0199 C -0.00399 0.0199 0.01007 0.01736 0.025 0.01319 C 0.06892 4.44444E-6 0.10208 -0.02801 0.09792 -0.04792 C 0.09497 -0.06806 0.05694 -0.07338 0.01302 -0.06019 C -0.00799 -0.05325 -0.02708 -0.04399 -0.03993 -0.03334 C -0.05104 -0.02524 -0.06198 -0.01598 -0.07396 -0.00394 C -0.10903 0.03472 -0.13003 0.07731 -0.11997 0.09328 C -0.11094 0.10925 -0.07396 0.09189 -0.03906 0.05463 C -0.02205 0.03611 -0.00799 0.01736 0 4.44444E-6 Z " pathEditMode="relative" rAng="0" ptsTypes="AAAAAAAAAAAAAAAAAAAAAAAAAAAAA">
                                      <p:cBhvr>
                                        <p:cTn id="6" dur="1299" fill="hold">
                                          <p:stCondLst>
                                            <p:cond delay="0"/>
                                          </p:stCondLst>
                                        </p:cTn>
                                        <p:tgtEl>
                                          <p:spTgt spid="11266"/>
                                        </p:tgtEl>
                                        <p:attrNameLst>
                                          <p:attrName>ppt_x</p:attrName>
                                          <p:attrName>ppt_y</p:attrName>
                                        </p:attrNameLst>
                                      </p:cBhvr>
                                      <p:rCtr x="-2309" y="-278"/>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1000"/>
                                        <p:tgtEl>
                                          <p:spTgt spid="11267">
                                            <p:txEl>
                                              <p:pRg st="0" end="0"/>
                                            </p:txEl>
                                          </p:spTgt>
                                        </p:tgtEl>
                                      </p:cBhvr>
                                    </p:animEffect>
                                    <p:anim calcmode="lin" valueType="num">
                                      <p:cBhvr>
                                        <p:cTn id="12"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26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2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2000"/>
                                        <p:tgtEl>
                                          <p:spTgt spid="11267">
                                            <p:txEl>
                                              <p:pRg st="1" end="1"/>
                                            </p:txEl>
                                          </p:spTgt>
                                        </p:tgtEl>
                                      </p:cBhvr>
                                    </p:animEffect>
                                    <p:anim calcmode="lin" valueType="num">
                                      <p:cBhvr>
                                        <p:cTn id="20" dur="2000" fill="hold"/>
                                        <p:tgtEl>
                                          <p:spTgt spid="11267">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7" presetClass="entr" presetSubtype="0" fill="hold" grpId="0" nodeType="clickEffect">
                                  <p:stCondLst>
                                    <p:cond delay="0"/>
                                  </p:stCondLst>
                                  <p:iterate type="lt">
                                    <p:tmPct val="0"/>
                                  </p:iterate>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fade">
                                      <p:cBhvr>
                                        <p:cTn id="26" dur="1000"/>
                                        <p:tgtEl>
                                          <p:spTgt spid="11267">
                                            <p:txEl>
                                              <p:pRg st="2" end="2"/>
                                            </p:txEl>
                                          </p:spTgt>
                                        </p:tgtEl>
                                      </p:cBhvr>
                                    </p:animEffect>
                                    <p:anim calcmode="lin" valueType="num">
                                      <p:cBhvr>
                                        <p:cTn id="27"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8" dur="898" decel="100000" fill="hold"/>
                                        <p:tgtEl>
                                          <p:spTgt spid="11267">
                                            <p:txEl>
                                              <p:pRg st="2" end="2"/>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898"/>
                                          </p:stCondLst>
                                        </p:cTn>
                                        <p:tgtEl>
                                          <p:spTgt spid="112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11267">
                                            <p:txEl>
                                              <p:pRg st="3" end="3"/>
                                            </p:txEl>
                                          </p:spTgt>
                                        </p:tgtEl>
                                        <p:attrNameLst>
                                          <p:attrName>style.visibility</p:attrName>
                                        </p:attrNameLst>
                                      </p:cBhvr>
                                      <p:to>
                                        <p:strVal val="visible"/>
                                      </p:to>
                                    </p:set>
                                    <p:animEffect transition="in" filter="fade">
                                      <p:cBhvr>
                                        <p:cTn id="34" dur="1000"/>
                                        <p:tgtEl>
                                          <p:spTgt spid="11267">
                                            <p:txEl>
                                              <p:pRg st="3" end="3"/>
                                            </p:txEl>
                                          </p:spTgt>
                                        </p:tgtEl>
                                      </p:cBhvr>
                                    </p:animEffect>
                                    <p:anim calcmode="lin" valueType="num">
                                      <p:cBhvr>
                                        <p:cTn id="35"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6" dur="898" decel="100000" fill="hold"/>
                                        <p:tgtEl>
                                          <p:spTgt spid="11267">
                                            <p:txEl>
                                              <p:pRg st="3" end="3"/>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898"/>
                                          </p:stCondLst>
                                        </p:cTn>
                                        <p:tgtEl>
                                          <p:spTgt spid="112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1" fill="hold" grpId="0" nodeType="clickEffect">
                                  <p:stCondLst>
                                    <p:cond delay="0"/>
                                  </p:stCondLst>
                                  <p:iterate type="lt">
                                    <p:tmPct val="0"/>
                                  </p:iterate>
                                  <p:childTnLst>
                                    <p:set>
                                      <p:cBhvr>
                                        <p:cTn id="41" dur="1" fill="hold">
                                          <p:stCondLst>
                                            <p:cond delay="0"/>
                                          </p:stCondLst>
                                        </p:cTn>
                                        <p:tgtEl>
                                          <p:spTgt spid="11267">
                                            <p:txEl>
                                              <p:pRg st="4" end="4"/>
                                            </p:txEl>
                                          </p:spTgt>
                                        </p:tgtEl>
                                        <p:attrNameLst>
                                          <p:attrName>style.visibility</p:attrName>
                                        </p:attrNameLst>
                                      </p:cBhvr>
                                      <p:to>
                                        <p:strVal val="visible"/>
                                      </p:to>
                                    </p:set>
                                    <p:animEffect transition="in" filter="wheel(1)">
                                      <p:cBhvr>
                                        <p:cTn id="42" dur="2000"/>
                                        <p:tgtEl>
                                          <p:spTgt spid="11267">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11267">
                                            <p:txEl>
                                              <p:pRg st="0" end="0"/>
                                            </p:txEl>
                                          </p:spTgt>
                                        </p:tgtEl>
                                        <p:attrNameLst>
                                          <p:attrName>style.visibility</p:attrName>
                                        </p:attrNameLst>
                                      </p:cBhvr>
                                      <p:to>
                                        <p:strVal val="visible"/>
                                      </p:to>
                                    </p:set>
                                    <p:anim calcmode="lin" valueType="num">
                                      <p:cBhvr additive="base">
                                        <p:cTn id="4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mph" presetSubtype="0" fill="hold" nodeType="clickEffect">
                                  <p:stCondLst>
                                    <p:cond delay="0"/>
                                  </p:stCondLst>
                                  <p:childTnLst>
                                    <p:animScale>
                                      <p:cBhvr>
                                        <p:cTn id="52" dur="2000" fill="hold"/>
                                        <p:tgtEl>
                                          <p:spTgt spid="11267">
                                            <p:txEl>
                                              <p:pRg st="1" end="1"/>
                                            </p:txEl>
                                          </p:spTgt>
                                        </p:tgtEl>
                                      </p:cBhvr>
                                      <p:by x="150000" y="150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7" presetClass="entr" presetSubtype="0" fill="hold" nodeType="clickEffect">
                                  <p:stCondLst>
                                    <p:cond delay="0"/>
                                  </p:stCondLst>
                                  <p:iterate type="lt">
                                    <p:tmPct val="50000"/>
                                  </p:iterate>
                                  <p:childTnLst>
                                    <p:set>
                                      <p:cBhvr>
                                        <p:cTn id="56" dur="1" fill="hold">
                                          <p:stCondLst>
                                            <p:cond delay="0"/>
                                          </p:stCondLst>
                                        </p:cTn>
                                        <p:tgtEl>
                                          <p:spTgt spid="11267">
                                            <p:txEl>
                                              <p:pRg st="2" end="2"/>
                                            </p:txEl>
                                          </p:spTgt>
                                        </p:tgtEl>
                                        <p:attrNameLst>
                                          <p:attrName>style.visibility</p:attrName>
                                        </p:attrNameLst>
                                      </p:cBhvr>
                                      <p:to>
                                        <p:strVal val="visible"/>
                                      </p:to>
                                    </p:set>
                                    <p:anim calcmode="discrete" valueType="clr">
                                      <p:cBhvr override="childStyle">
                                        <p:cTn id="57" dur="80"/>
                                        <p:tgtEl>
                                          <p:spTgt spid="112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11267">
                                            <p:txEl>
                                              <p:pRg st="2" end="2"/>
                                            </p:txEl>
                                          </p:spTgt>
                                        </p:tgtEl>
                                        <p:attrNameLst>
                                          <p:attrName>fillcolor</p:attrName>
                                        </p:attrNameLst>
                                      </p:cBhvr>
                                      <p:tavLst>
                                        <p:tav tm="0">
                                          <p:val>
                                            <p:clrVal>
                                              <a:schemeClr val="accent2"/>
                                            </p:clrVal>
                                          </p:val>
                                        </p:tav>
                                        <p:tav tm="50000">
                                          <p:val>
                                            <p:clrVal>
                                              <a:schemeClr val="hlink"/>
                                            </p:clrVal>
                                          </p:val>
                                        </p:tav>
                                      </p:tavLst>
                                    </p:anim>
                                    <p:set>
                                      <p:cBhvr>
                                        <p:cTn id="59" dur="80"/>
                                        <p:tgtEl>
                                          <p:spTgt spid="11267">
                                            <p:txEl>
                                              <p:pRg st="2" end="2"/>
                                            </p:txEl>
                                          </p:spTgt>
                                        </p:tgtEl>
                                        <p:attrNameLst>
                                          <p:attrName>fill.type</p:attrName>
                                        </p:attrNameLst>
                                      </p:cBhvr>
                                      <p:to>
                                        <p:strVal val="solid"/>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8" presetClass="emph" presetSubtype="0" fill="hold" nodeType="clickEffect">
                                  <p:stCondLst>
                                    <p:cond delay="0"/>
                                  </p:stCondLst>
                                  <p:childTnLst>
                                    <p:animRot by="21600000">
                                      <p:cBhvr>
                                        <p:cTn id="63" dur="2000" fill="hold"/>
                                        <p:tgtEl>
                                          <p:spTgt spid="11267">
                                            <p:txEl>
                                              <p:pRg st="3" end="3"/>
                                            </p:txEl>
                                          </p:spTgt>
                                        </p:tgtEl>
                                        <p:attrNameLst>
                                          <p:attrName>r</p:attrName>
                                        </p:attrNameLst>
                                      </p:cBhvr>
                                    </p:animRot>
                                  </p:childTnLst>
                                </p:cTn>
                              </p:par>
                            </p:childTnLst>
                          </p:cTn>
                        </p:par>
                      </p:childTnLst>
                    </p:cTn>
                  </p:par>
                  <p:par>
                    <p:cTn id="64" fill="hold" nodeType="clickPar">
                      <p:stCondLst>
                        <p:cond delay="indefinite"/>
                      </p:stCondLst>
                      <p:childTnLst>
                        <p:par>
                          <p:cTn id="65" fill="hold" nodeType="withGroup">
                            <p:stCondLst>
                              <p:cond delay="0"/>
                            </p:stCondLst>
                            <p:childTnLst>
                              <p:par>
                                <p:cTn id="66" presetID="27" presetClass="entr" presetSubtype="0" fill="hold" nodeType="clickEffect">
                                  <p:stCondLst>
                                    <p:cond delay="0"/>
                                  </p:stCondLst>
                                  <p:iterate type="lt">
                                    <p:tmPct val="50000"/>
                                  </p:iterate>
                                  <p:childTnLst>
                                    <p:set>
                                      <p:cBhvr>
                                        <p:cTn id="67" dur="1" fill="hold">
                                          <p:stCondLst>
                                            <p:cond delay="0"/>
                                          </p:stCondLst>
                                        </p:cTn>
                                        <p:tgtEl>
                                          <p:spTgt spid="11267">
                                            <p:txEl>
                                              <p:pRg st="4" end="4"/>
                                            </p:txEl>
                                          </p:spTgt>
                                        </p:tgtEl>
                                        <p:attrNameLst>
                                          <p:attrName>style.visibility</p:attrName>
                                        </p:attrNameLst>
                                      </p:cBhvr>
                                      <p:to>
                                        <p:strVal val="visible"/>
                                      </p:to>
                                    </p:set>
                                    <p:anim calcmode="discrete" valueType="clr">
                                      <p:cBhvr override="childStyle">
                                        <p:cTn id="68" dur="80"/>
                                        <p:tgtEl>
                                          <p:spTgt spid="112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11267">
                                            <p:txEl>
                                              <p:pRg st="4" end="4"/>
                                            </p:txEl>
                                          </p:spTgt>
                                        </p:tgtEl>
                                        <p:attrNameLst>
                                          <p:attrName>fillcolor</p:attrName>
                                        </p:attrNameLst>
                                      </p:cBhvr>
                                      <p:tavLst>
                                        <p:tav tm="0">
                                          <p:val>
                                            <p:clrVal>
                                              <a:schemeClr val="accent2"/>
                                            </p:clrVal>
                                          </p:val>
                                        </p:tav>
                                        <p:tav tm="50000">
                                          <p:val>
                                            <p:clrVal>
                                              <a:schemeClr val="hlink"/>
                                            </p:clrVal>
                                          </p:val>
                                        </p:tav>
                                      </p:tavLst>
                                    </p:anim>
                                    <p:set>
                                      <p:cBhvr>
                                        <p:cTn id="70" dur="80"/>
                                        <p:tgtEl>
                                          <p:spTgt spid="1126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575" y="990600"/>
            <a:ext cx="8229600" cy="1143000"/>
          </a:xfrm>
        </p:spPr>
        <p:txBody>
          <a:bodyPr/>
          <a:lstStyle/>
          <a:p>
            <a:pPr eaLnBrk="1" hangingPunct="1"/>
            <a:r>
              <a:rPr lang="en-US" altLang="en-US" smtClean="0"/>
              <a:t>FILE NOT FOUND</a:t>
            </a:r>
          </a:p>
        </p:txBody>
      </p:sp>
      <p:sp>
        <p:nvSpPr>
          <p:cNvPr id="21507" name="Rectangle 3"/>
          <p:cNvSpPr>
            <a:spLocks noGrp="1" noChangeArrowheads="1"/>
          </p:cNvSpPr>
          <p:nvPr>
            <p:ph type="body" idx="1"/>
          </p:nvPr>
        </p:nvSpPr>
        <p:spPr/>
        <p:txBody>
          <a:bodyPr/>
          <a:lstStyle/>
          <a:p>
            <a:pPr eaLnBrk="1" hangingPunct="1">
              <a:lnSpc>
                <a:spcPct val="90000"/>
              </a:lnSpc>
              <a:defRPr/>
            </a:pPr>
            <a:endParaRPr lang="en-US" altLang="en-US" dirty="0" smtClean="0"/>
          </a:p>
          <a:p>
            <a:pPr eaLnBrk="1" hangingPunct="1">
              <a:lnSpc>
                <a:spcPct val="90000"/>
              </a:lnSpc>
              <a:defRPr/>
            </a:pPr>
            <a:endParaRPr lang="en-US" altLang="en-US" dirty="0"/>
          </a:p>
          <a:p>
            <a:pPr eaLnBrk="1" hangingPunct="1">
              <a:lnSpc>
                <a:spcPct val="90000"/>
              </a:lnSpc>
              <a:defRPr/>
            </a:pPr>
            <a:r>
              <a:rPr lang="en-US" altLang="en-US" dirty="0" smtClean="0"/>
              <a:t>Microsoft PowerPoint is unable to open the requested file. This could be because your file is corrupted and/or this is an unsupported </a:t>
            </a:r>
          </a:p>
          <a:p>
            <a:pPr eaLnBrk="1" hangingPunct="1">
              <a:lnSpc>
                <a:spcPct val="90000"/>
              </a:lnSpc>
              <a:defRPr/>
            </a:pPr>
            <a:endParaRPr lang="en-US" altLang="en-US" dirty="0"/>
          </a:p>
          <a:p>
            <a:pPr marL="0" indent="0" algn="ctr" eaLnBrk="1" hangingPunct="1">
              <a:lnSpc>
                <a:spcPct val="90000"/>
              </a:lnSpc>
              <a:buFontTx/>
              <a:buNone/>
              <a:defRPr/>
            </a:pPr>
            <a:r>
              <a:rPr lang="en-US" altLang="en-US" dirty="0" smtClean="0">
                <a:solidFill>
                  <a:schemeClr val="accent6"/>
                </a:solidFill>
                <a:hlinkClick r:id="rId2"/>
              </a:rPr>
              <a:t>Video Clip</a:t>
            </a:r>
            <a:endParaRPr lang="en-US" altLang="en-US" dirty="0">
              <a:solidFill>
                <a:schemeClr val="accent6"/>
              </a:solidFill>
            </a:endParaRPr>
          </a:p>
        </p:txBody>
      </p:sp>
      <p:pic>
        <p:nvPicPr>
          <p:cNvPr id="1843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109663"/>
            <a:ext cx="103028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Layers</Template>
  <TotalTime>545</TotalTime>
  <Words>426</Words>
  <Application>Microsoft Office PowerPoint</Application>
  <PresentationFormat>On-screen Show (4:3)</PresentationFormat>
  <Paragraphs>36</Paragraphs>
  <Slides>8</Slides>
  <Notes>1</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8</vt:i4>
      </vt:variant>
    </vt:vector>
  </HeadingPairs>
  <TitlesOfParts>
    <vt:vector size="23" baseType="lpstr">
      <vt:lpstr>Adobe Gothic Std B</vt:lpstr>
      <vt:lpstr>Arial</vt:lpstr>
      <vt:lpstr>Arial Black</vt:lpstr>
      <vt:lpstr>Broadway</vt:lpstr>
      <vt:lpstr>Century Gothic</vt:lpstr>
      <vt:lpstr>Chiller</vt:lpstr>
      <vt:lpstr>Edwardian Script ITC</vt:lpstr>
      <vt:lpstr>Magneto</vt:lpstr>
      <vt:lpstr>Times New Roman</vt:lpstr>
      <vt:lpstr>Verdana</vt:lpstr>
      <vt:lpstr>Wingdings</vt:lpstr>
      <vt:lpstr>Default Design</vt:lpstr>
      <vt:lpstr>Layers</vt:lpstr>
      <vt:lpstr>Cliff</vt:lpstr>
      <vt:lpstr>Mountain Top</vt:lpstr>
      <vt:lpstr>Quite Possibly The World’s Worst PowerPoint Presentation Ever</vt:lpstr>
      <vt:lpstr>How to Use this Presentation</vt:lpstr>
      <vt:lpstr>Exported Goods From Chile</vt:lpstr>
      <vt:lpstr>Beginner Motorcycles</vt:lpstr>
      <vt:lpstr>Cats Wering Hats</vt:lpstr>
      <vt:lpstr>PowerPoint Presentation</vt:lpstr>
      <vt:lpstr>Racquetball Fundamentals</vt:lpstr>
      <vt:lpstr>FILE NOT FOUND</vt:lpstr>
    </vt:vector>
  </TitlesOfParts>
  <Company>Elmhurst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Quite Possibly The World’s Worst PowerPoint Presentation Ever</dc:title>
  <dc:creator>jacobh</dc:creator>
  <cp:lastModifiedBy>admin</cp:lastModifiedBy>
  <cp:revision>16</cp:revision>
  <dcterms:created xsi:type="dcterms:W3CDTF">2005-11-04T17:12:34Z</dcterms:created>
  <dcterms:modified xsi:type="dcterms:W3CDTF">2017-04-18T15:02:23Z</dcterms:modified>
</cp:coreProperties>
</file>